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8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7BA285-872B-4D21-80C9-B10C004288F6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7AC3700-7F97-4B74-96FD-274EFB4D40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://www.bevi-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92D050"/>
                </a:solidFill>
                <a:hlinkClick r:id="rId4"/>
              </a:rPr>
              <a:t>www.bevi-s.com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to log onto the site itself enter the word </a:t>
            </a:r>
            <a:r>
              <a:rPr lang="en-US" sz="2200" b="1" dirty="0" smtClean="0">
                <a:solidFill>
                  <a:srgbClr val="FFFF00"/>
                </a:solidFill>
              </a:rPr>
              <a:t>participant</a:t>
            </a:r>
            <a:r>
              <a:rPr lang="en-US" sz="2200" dirty="0" smtClean="0"/>
              <a:t> under username and the word </a:t>
            </a:r>
            <a:r>
              <a:rPr lang="en-US" sz="2200" dirty="0" err="1" smtClean="0">
                <a:solidFill>
                  <a:srgbClr val="FFFF00"/>
                </a:solidFill>
              </a:rPr>
              <a:t>bevi</a:t>
            </a:r>
            <a:r>
              <a:rPr lang="en-US" sz="2200" dirty="0" smtClean="0"/>
              <a:t> under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click through the instruction and consent pages after reading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choose </a:t>
            </a:r>
            <a:r>
              <a:rPr lang="en-US" sz="2200" dirty="0"/>
              <a:t>“</a:t>
            </a:r>
            <a:r>
              <a:rPr lang="en-US" sz="2200" b="1" dirty="0">
                <a:solidFill>
                  <a:srgbClr val="FFFF00"/>
                </a:solidFill>
              </a:rPr>
              <a:t>No, I want to submit a new BEVI</a:t>
            </a:r>
            <a:r>
              <a:rPr lang="en-US" sz="2200" dirty="0"/>
              <a:t>” when asked, whether it is your first time taking it 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(</a:t>
            </a:r>
            <a:r>
              <a:rPr lang="en-US" sz="2200" b="1" dirty="0">
                <a:solidFill>
                  <a:srgbClr val="FFFF00"/>
                </a:solidFill>
              </a:rPr>
              <a:t>beginning of semester</a:t>
            </a:r>
            <a:r>
              <a:rPr lang="en-US" sz="2200" dirty="0"/>
              <a:t>) or your second time (end of </a:t>
            </a:r>
            <a:r>
              <a:rPr lang="en-US" sz="2200" dirty="0" smtClean="0"/>
              <a:t>semester) complete </a:t>
            </a:r>
            <a:r>
              <a:rPr lang="en-US" sz="2200" dirty="0"/>
              <a:t>the Background </a:t>
            </a:r>
            <a:r>
              <a:rPr lang="en-US" sz="22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complete the background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be </a:t>
            </a:r>
            <a:r>
              <a:rPr lang="en-US" sz="2200" dirty="0"/>
              <a:t>sure to choose </a:t>
            </a:r>
            <a:r>
              <a:rPr lang="en-US" sz="2200" b="1" dirty="0">
                <a:solidFill>
                  <a:srgbClr val="FFFF00"/>
                </a:solidFill>
              </a:rPr>
              <a:t>Georgia State University </a:t>
            </a:r>
            <a:r>
              <a:rPr lang="en-US" sz="2200" dirty="0"/>
              <a:t>as your </a:t>
            </a:r>
            <a:r>
              <a:rPr lang="en-US" sz="2200" dirty="0" smtClean="0"/>
              <a:t>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IMPORTANT</a:t>
            </a:r>
            <a:r>
              <a:rPr lang="en-US" sz="2200" dirty="0"/>
              <a:t>: for your </a:t>
            </a:r>
            <a:r>
              <a:rPr lang="en-US" sz="2200" b="1" dirty="0"/>
              <a:t>user ID</a:t>
            </a:r>
            <a:r>
              <a:rPr lang="en-US" sz="2200" dirty="0"/>
              <a:t>, you must use your 9 number </a:t>
            </a:r>
            <a:r>
              <a:rPr lang="en-US" sz="2200" b="1" dirty="0">
                <a:solidFill>
                  <a:srgbClr val="FFFF00"/>
                </a:solidFill>
              </a:rPr>
              <a:t>Panther </a:t>
            </a:r>
            <a:r>
              <a:rPr lang="en-US" sz="2200" b="1" dirty="0" smtClean="0">
                <a:solidFill>
                  <a:srgbClr val="FFFF00"/>
                </a:solidFill>
              </a:rPr>
              <a:t>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respond </a:t>
            </a:r>
            <a:r>
              <a:rPr lang="en-US" sz="2200" dirty="0"/>
              <a:t>to ALL the questions on the BEVI quickly with your first </a:t>
            </a:r>
            <a:r>
              <a:rPr lang="en-US" sz="2200" dirty="0" smtClean="0"/>
              <a:t>instinct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survey takes most people around 20-30 minutes to finish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BEVI schpe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13716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Beliefs Events Values 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126</Words>
  <Application>Microsoft Office PowerPoint</Application>
  <PresentationFormat>On-screen Show (4:3)</PresentationFormat>
  <Paragraphs>14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Foundry</vt:lpstr>
      <vt:lpstr>Beliefs Events Values Inventory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Beliefs Events Values Inventory</dc:title>
  <dc:creator>Amy</dc:creator>
  <cp:lastModifiedBy>Satish</cp:lastModifiedBy>
  <cp:revision>9</cp:revision>
  <dcterms:created xsi:type="dcterms:W3CDTF">2015-11-04T21:43:40Z</dcterms:created>
  <dcterms:modified xsi:type="dcterms:W3CDTF">2015-11-07T03:06:15Z</dcterms:modified>
</cp:coreProperties>
</file>