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73" r:id="rId5"/>
    <p:sldId id="274" r:id="rId6"/>
    <p:sldId id="272" r:id="rId7"/>
    <p:sldId id="281" r:id="rId8"/>
    <p:sldId id="282" r:id="rId9"/>
    <p:sldId id="284" r:id="rId10"/>
    <p:sldId id="279" r:id="rId11"/>
    <p:sldId id="278" r:id="rId12"/>
    <p:sldId id="280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3" autoAdjust="0"/>
  </p:normalViewPr>
  <p:slideViewPr>
    <p:cSldViewPr>
      <p:cViewPr>
        <p:scale>
          <a:sx n="103" d="100"/>
          <a:sy n="103" d="100"/>
        </p:scale>
        <p:origin x="-10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D41EC-A4FA-1940-B6C5-D014A2735232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70269-3DCC-DA47-A64A-F1621BC9589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Institutional Logics</a:t>
          </a:r>
          <a:endParaRPr lang="en-US" dirty="0">
            <a:latin typeface="+mj-lt"/>
          </a:endParaRPr>
        </a:p>
      </dgm:t>
    </dgm:pt>
    <dgm:pt modelId="{BBF41F80-DD6A-5E4F-82A6-3058483F0A05}" type="parTrans" cxnId="{8113AD8A-930B-AF41-918E-51290A54D8C0}">
      <dgm:prSet/>
      <dgm:spPr/>
      <dgm:t>
        <a:bodyPr/>
        <a:lstStyle/>
        <a:p>
          <a:endParaRPr lang="en-US"/>
        </a:p>
      </dgm:t>
    </dgm:pt>
    <dgm:pt modelId="{E920CE19-16C3-1A49-AC72-1AFEFB33B425}" type="sibTrans" cxnId="{8113AD8A-930B-AF41-918E-51290A54D8C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A293F10-89CB-7A4C-9291-EDE4699F12F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Ideational Logics</a:t>
          </a:r>
          <a:endParaRPr lang="en-US" dirty="0">
            <a:latin typeface="+mj-lt"/>
          </a:endParaRPr>
        </a:p>
      </dgm:t>
    </dgm:pt>
    <dgm:pt modelId="{597DC07E-A951-B245-B7B1-F46B827DA25A}" type="parTrans" cxnId="{BB1FDE9D-B530-5443-A80F-4C6B9E7FA03A}">
      <dgm:prSet/>
      <dgm:spPr/>
      <dgm:t>
        <a:bodyPr/>
        <a:lstStyle/>
        <a:p>
          <a:endParaRPr lang="en-US"/>
        </a:p>
      </dgm:t>
    </dgm:pt>
    <dgm:pt modelId="{B2D7F1E7-35E0-6543-9629-B679B04DA6BB}" type="sibTrans" cxnId="{BB1FDE9D-B530-5443-A80F-4C6B9E7FA03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ABF7B0-35D9-874F-966E-5910C98D1CF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Material Logics</a:t>
          </a:r>
          <a:endParaRPr lang="en-US" dirty="0">
            <a:latin typeface="+mj-lt"/>
          </a:endParaRPr>
        </a:p>
      </dgm:t>
    </dgm:pt>
    <dgm:pt modelId="{64FDEEB4-EADA-904E-AB1A-8E2349908C9E}" type="parTrans" cxnId="{7727608F-D726-BF4C-BD73-DF19CAED6541}">
      <dgm:prSet/>
      <dgm:spPr/>
      <dgm:t>
        <a:bodyPr/>
        <a:lstStyle/>
        <a:p>
          <a:endParaRPr lang="en-US"/>
        </a:p>
      </dgm:t>
    </dgm:pt>
    <dgm:pt modelId="{E91929C6-BC3A-7D4A-979A-B00BE7C43383}" type="sibTrans" cxnId="{7727608F-D726-BF4C-BD73-DF19CAED654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D8DCD8-CCEA-8B4E-BF52-516C1511243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Civil Society</a:t>
          </a:r>
          <a:endParaRPr lang="en-US" dirty="0">
            <a:latin typeface="+mj-lt"/>
          </a:endParaRPr>
        </a:p>
      </dgm:t>
    </dgm:pt>
    <dgm:pt modelId="{21F3EF2D-70F8-8D45-9517-EE5146453CB1}" type="parTrans" cxnId="{A0C98FBD-51AB-5743-87E4-DD733B18E92C}">
      <dgm:prSet/>
      <dgm:spPr/>
      <dgm:t>
        <a:bodyPr/>
        <a:lstStyle/>
        <a:p>
          <a:endParaRPr lang="en-US"/>
        </a:p>
      </dgm:t>
    </dgm:pt>
    <dgm:pt modelId="{A6B45430-18C3-8B4E-9D84-520CA101F93B}" type="sibTrans" cxnId="{A0C98FBD-51AB-5743-87E4-DD733B18E92C}">
      <dgm:prSet/>
      <dgm:spPr/>
      <dgm:t>
        <a:bodyPr/>
        <a:lstStyle/>
        <a:p>
          <a:endParaRPr lang="en-US"/>
        </a:p>
      </dgm:t>
    </dgm:pt>
    <dgm:pt modelId="{97ECDA05-0509-2247-965D-D1FB4951A22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Historical Influences</a:t>
          </a:r>
          <a:endParaRPr lang="en-US" dirty="0">
            <a:latin typeface="+mj-lt"/>
          </a:endParaRPr>
        </a:p>
      </dgm:t>
    </dgm:pt>
    <dgm:pt modelId="{DB66448B-8C6E-1B48-AE04-571EFDB45601}" type="parTrans" cxnId="{E5EE5E2C-F260-D549-8112-FCF08282C453}">
      <dgm:prSet/>
      <dgm:spPr/>
      <dgm:t>
        <a:bodyPr/>
        <a:lstStyle/>
        <a:p>
          <a:endParaRPr lang="en-US"/>
        </a:p>
      </dgm:t>
    </dgm:pt>
    <dgm:pt modelId="{7EB6910B-3F8D-9746-AC80-1F23B1CCC888}" type="sibTrans" cxnId="{E5EE5E2C-F260-D549-8112-FCF08282C453}">
      <dgm:prSet/>
      <dgm:spPr/>
      <dgm:t>
        <a:bodyPr/>
        <a:lstStyle/>
        <a:p>
          <a:endParaRPr lang="en-US"/>
        </a:p>
      </dgm:t>
    </dgm:pt>
    <dgm:pt modelId="{3EE7D333-F582-9F4A-8A59-5B6F557139D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Role of the State</a:t>
          </a:r>
          <a:endParaRPr lang="en-US" dirty="0">
            <a:latin typeface="+mj-lt"/>
          </a:endParaRPr>
        </a:p>
      </dgm:t>
    </dgm:pt>
    <dgm:pt modelId="{82071791-CB58-A24A-BDE4-410E457A4294}" type="parTrans" cxnId="{E4E2FCA7-FD20-0D4F-A042-1854CD8D4904}">
      <dgm:prSet/>
      <dgm:spPr/>
      <dgm:t>
        <a:bodyPr/>
        <a:lstStyle/>
        <a:p>
          <a:endParaRPr lang="en-US"/>
        </a:p>
      </dgm:t>
    </dgm:pt>
    <dgm:pt modelId="{9E502D6D-503E-024F-8911-43CAB50B7C83}" type="sibTrans" cxnId="{E4E2FCA7-FD20-0D4F-A042-1854CD8D4904}">
      <dgm:prSet/>
      <dgm:spPr/>
      <dgm:t>
        <a:bodyPr/>
        <a:lstStyle/>
        <a:p>
          <a:endParaRPr lang="en-US"/>
        </a:p>
      </dgm:t>
    </dgm:pt>
    <dgm:pt modelId="{50FBFB8B-2D7F-384C-9108-57F1C6074F44}" type="pres">
      <dgm:prSet presAssocID="{A03D41EC-A4FA-1940-B6C5-D014A27352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47BF3D-894F-224A-AA27-D13AB05DFA22}" type="pres">
      <dgm:prSet presAssocID="{63D70269-3DCC-DA47-A64A-F1621BC958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8CEF1-EF33-FF47-BC69-D04FE19881BD}" type="pres">
      <dgm:prSet presAssocID="{E920CE19-16C3-1A49-AC72-1AFEFB33B42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7BFE03-B03D-7244-B469-D36B51DCD424}" type="pres">
      <dgm:prSet presAssocID="{E920CE19-16C3-1A49-AC72-1AFEFB33B42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4C2E5E9-550B-EC4F-B36B-63FD782F774A}" type="pres">
      <dgm:prSet presAssocID="{9A293F10-89CB-7A4C-9291-EDE4699F12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9763B-1F88-3148-B606-CB78DA1A7CA7}" type="pres">
      <dgm:prSet presAssocID="{B2D7F1E7-35E0-6543-9629-B679B04DA6B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67A45A5-03A8-3B41-BC03-126B2A588ECB}" type="pres">
      <dgm:prSet presAssocID="{B2D7F1E7-35E0-6543-9629-B679B04DA6B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C3E28DB-15A2-9F4B-89C2-58DCC6958899}" type="pres">
      <dgm:prSet presAssocID="{B6ABF7B0-35D9-874F-966E-5910C98D1C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5200D-54C7-774C-BCD4-1C9711A02CE8}" type="pres">
      <dgm:prSet presAssocID="{E91929C6-BC3A-7D4A-979A-B00BE7C4338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F272DF6-F85F-654E-8926-20E3F7847C84}" type="pres">
      <dgm:prSet presAssocID="{E91929C6-BC3A-7D4A-979A-B00BE7C4338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F586080-939E-FD43-8002-49D8D84C21AA}" type="presOf" srcId="{3EE7D333-F582-9F4A-8A59-5B6F557139D4}" destId="{4347BF3D-894F-224A-AA27-D13AB05DFA22}" srcOrd="0" destOrd="2" presId="urn:microsoft.com/office/officeart/2005/8/layout/cycle7"/>
    <dgm:cxn modelId="{FB60DD31-661C-E444-8F1A-0FB30F2944D5}" type="presOf" srcId="{97ECDA05-0509-2247-965D-D1FB4951A22F}" destId="{4347BF3D-894F-224A-AA27-D13AB05DFA22}" srcOrd="0" destOrd="3" presId="urn:microsoft.com/office/officeart/2005/8/layout/cycle7"/>
    <dgm:cxn modelId="{E5EE5E2C-F260-D549-8112-FCF08282C453}" srcId="{63D70269-3DCC-DA47-A64A-F1621BC95891}" destId="{97ECDA05-0509-2247-965D-D1FB4951A22F}" srcOrd="2" destOrd="0" parTransId="{DB66448B-8C6E-1B48-AE04-571EFDB45601}" sibTransId="{7EB6910B-3F8D-9746-AC80-1F23B1CCC888}"/>
    <dgm:cxn modelId="{5BD70A45-58BC-DA42-BBA9-7DEAB53826F0}" type="presOf" srcId="{B2D7F1E7-35E0-6543-9629-B679B04DA6BB}" destId="{3069763B-1F88-3148-B606-CB78DA1A7CA7}" srcOrd="0" destOrd="0" presId="urn:microsoft.com/office/officeart/2005/8/layout/cycle7"/>
    <dgm:cxn modelId="{375CB3B8-D105-D74E-8482-0BB3312210B7}" type="presOf" srcId="{E91929C6-BC3A-7D4A-979A-B00BE7C43383}" destId="{4F272DF6-F85F-654E-8926-20E3F7847C84}" srcOrd="1" destOrd="0" presId="urn:microsoft.com/office/officeart/2005/8/layout/cycle7"/>
    <dgm:cxn modelId="{99403E73-BE31-924B-958A-A4D0D039B0D5}" type="presOf" srcId="{71D8DCD8-CCEA-8B4E-BF52-516C15112435}" destId="{4347BF3D-894F-224A-AA27-D13AB05DFA22}" srcOrd="0" destOrd="1" presId="urn:microsoft.com/office/officeart/2005/8/layout/cycle7"/>
    <dgm:cxn modelId="{22C0424F-D92B-454D-A936-6D6F18D4E1FB}" type="presOf" srcId="{B6ABF7B0-35D9-874F-966E-5910C98D1CF9}" destId="{5C3E28DB-15A2-9F4B-89C2-58DCC6958899}" srcOrd="0" destOrd="0" presId="urn:microsoft.com/office/officeart/2005/8/layout/cycle7"/>
    <dgm:cxn modelId="{7727608F-D726-BF4C-BD73-DF19CAED6541}" srcId="{A03D41EC-A4FA-1940-B6C5-D014A2735232}" destId="{B6ABF7B0-35D9-874F-966E-5910C98D1CF9}" srcOrd="2" destOrd="0" parTransId="{64FDEEB4-EADA-904E-AB1A-8E2349908C9E}" sibTransId="{E91929C6-BC3A-7D4A-979A-B00BE7C43383}"/>
    <dgm:cxn modelId="{BB1FDE9D-B530-5443-A80F-4C6B9E7FA03A}" srcId="{A03D41EC-A4FA-1940-B6C5-D014A2735232}" destId="{9A293F10-89CB-7A4C-9291-EDE4699F12F7}" srcOrd="1" destOrd="0" parTransId="{597DC07E-A951-B245-B7B1-F46B827DA25A}" sibTransId="{B2D7F1E7-35E0-6543-9629-B679B04DA6BB}"/>
    <dgm:cxn modelId="{65DB239A-1651-CE4E-9704-56F5C9EC0731}" type="presOf" srcId="{63D70269-3DCC-DA47-A64A-F1621BC95891}" destId="{4347BF3D-894F-224A-AA27-D13AB05DFA22}" srcOrd="0" destOrd="0" presId="urn:microsoft.com/office/officeart/2005/8/layout/cycle7"/>
    <dgm:cxn modelId="{AAB37E96-58BF-FB4D-B027-8847A9E66800}" type="presOf" srcId="{E91929C6-BC3A-7D4A-979A-B00BE7C43383}" destId="{4255200D-54C7-774C-BCD4-1C9711A02CE8}" srcOrd="0" destOrd="0" presId="urn:microsoft.com/office/officeart/2005/8/layout/cycle7"/>
    <dgm:cxn modelId="{A0C98FBD-51AB-5743-87E4-DD733B18E92C}" srcId="{63D70269-3DCC-DA47-A64A-F1621BC95891}" destId="{71D8DCD8-CCEA-8B4E-BF52-516C15112435}" srcOrd="0" destOrd="0" parTransId="{21F3EF2D-70F8-8D45-9517-EE5146453CB1}" sibTransId="{A6B45430-18C3-8B4E-9D84-520CA101F93B}"/>
    <dgm:cxn modelId="{2E99B491-4996-3D4E-A9D5-3AC94D270C92}" type="presOf" srcId="{B2D7F1E7-35E0-6543-9629-B679B04DA6BB}" destId="{767A45A5-03A8-3B41-BC03-126B2A588ECB}" srcOrd="1" destOrd="0" presId="urn:microsoft.com/office/officeart/2005/8/layout/cycle7"/>
    <dgm:cxn modelId="{6962F8CA-720E-4E46-B02B-6A73B2BFBC31}" type="presOf" srcId="{A03D41EC-A4FA-1940-B6C5-D014A2735232}" destId="{50FBFB8B-2D7F-384C-9108-57F1C6074F44}" srcOrd="0" destOrd="0" presId="urn:microsoft.com/office/officeart/2005/8/layout/cycle7"/>
    <dgm:cxn modelId="{E4E2FCA7-FD20-0D4F-A042-1854CD8D4904}" srcId="{63D70269-3DCC-DA47-A64A-F1621BC95891}" destId="{3EE7D333-F582-9F4A-8A59-5B6F557139D4}" srcOrd="1" destOrd="0" parTransId="{82071791-CB58-A24A-BDE4-410E457A4294}" sibTransId="{9E502D6D-503E-024F-8911-43CAB50B7C83}"/>
    <dgm:cxn modelId="{DF0692C5-86F1-154E-AAAD-B950737DD680}" type="presOf" srcId="{E920CE19-16C3-1A49-AC72-1AFEFB33B425}" destId="{0B78CEF1-EF33-FF47-BC69-D04FE19881BD}" srcOrd="0" destOrd="0" presId="urn:microsoft.com/office/officeart/2005/8/layout/cycle7"/>
    <dgm:cxn modelId="{20C53CE4-4FF9-B24A-AEA9-98F46403E847}" type="presOf" srcId="{9A293F10-89CB-7A4C-9291-EDE4699F12F7}" destId="{C4C2E5E9-550B-EC4F-B36B-63FD782F774A}" srcOrd="0" destOrd="0" presId="urn:microsoft.com/office/officeart/2005/8/layout/cycle7"/>
    <dgm:cxn modelId="{8113AD8A-930B-AF41-918E-51290A54D8C0}" srcId="{A03D41EC-A4FA-1940-B6C5-D014A2735232}" destId="{63D70269-3DCC-DA47-A64A-F1621BC95891}" srcOrd="0" destOrd="0" parTransId="{BBF41F80-DD6A-5E4F-82A6-3058483F0A05}" sibTransId="{E920CE19-16C3-1A49-AC72-1AFEFB33B425}"/>
    <dgm:cxn modelId="{6D33BBB4-1599-2147-905D-FFBB5B508DE0}" type="presOf" srcId="{E920CE19-16C3-1A49-AC72-1AFEFB33B425}" destId="{727BFE03-B03D-7244-B469-D36B51DCD424}" srcOrd="1" destOrd="0" presId="urn:microsoft.com/office/officeart/2005/8/layout/cycle7"/>
    <dgm:cxn modelId="{3850FC83-E7F6-BF42-BCA8-FAE2F683E3D5}" type="presParOf" srcId="{50FBFB8B-2D7F-384C-9108-57F1C6074F44}" destId="{4347BF3D-894F-224A-AA27-D13AB05DFA22}" srcOrd="0" destOrd="0" presId="urn:microsoft.com/office/officeart/2005/8/layout/cycle7"/>
    <dgm:cxn modelId="{FAEEAB36-8EB2-AD43-86AE-F2EEAD26D2B7}" type="presParOf" srcId="{50FBFB8B-2D7F-384C-9108-57F1C6074F44}" destId="{0B78CEF1-EF33-FF47-BC69-D04FE19881BD}" srcOrd="1" destOrd="0" presId="urn:microsoft.com/office/officeart/2005/8/layout/cycle7"/>
    <dgm:cxn modelId="{FBE415E3-7282-104D-9B81-B6CAFEFB0216}" type="presParOf" srcId="{0B78CEF1-EF33-FF47-BC69-D04FE19881BD}" destId="{727BFE03-B03D-7244-B469-D36B51DCD424}" srcOrd="0" destOrd="0" presId="urn:microsoft.com/office/officeart/2005/8/layout/cycle7"/>
    <dgm:cxn modelId="{50B4E252-D314-DB43-8A10-A521F82F8135}" type="presParOf" srcId="{50FBFB8B-2D7F-384C-9108-57F1C6074F44}" destId="{C4C2E5E9-550B-EC4F-B36B-63FD782F774A}" srcOrd="2" destOrd="0" presId="urn:microsoft.com/office/officeart/2005/8/layout/cycle7"/>
    <dgm:cxn modelId="{F2B8E91F-F366-1240-AE00-0D33163BFD43}" type="presParOf" srcId="{50FBFB8B-2D7F-384C-9108-57F1C6074F44}" destId="{3069763B-1F88-3148-B606-CB78DA1A7CA7}" srcOrd="3" destOrd="0" presId="urn:microsoft.com/office/officeart/2005/8/layout/cycle7"/>
    <dgm:cxn modelId="{1202247B-10A9-A04D-9FCD-00581223BF08}" type="presParOf" srcId="{3069763B-1F88-3148-B606-CB78DA1A7CA7}" destId="{767A45A5-03A8-3B41-BC03-126B2A588ECB}" srcOrd="0" destOrd="0" presId="urn:microsoft.com/office/officeart/2005/8/layout/cycle7"/>
    <dgm:cxn modelId="{69B7E847-2BAB-3741-9CDB-4CA827A4E163}" type="presParOf" srcId="{50FBFB8B-2D7F-384C-9108-57F1C6074F44}" destId="{5C3E28DB-15A2-9F4B-89C2-58DCC6958899}" srcOrd="4" destOrd="0" presId="urn:microsoft.com/office/officeart/2005/8/layout/cycle7"/>
    <dgm:cxn modelId="{7FCCEA99-68C5-2E4E-B9C5-9D20A28F7A38}" type="presParOf" srcId="{50FBFB8B-2D7F-384C-9108-57F1C6074F44}" destId="{4255200D-54C7-774C-BCD4-1C9711A02CE8}" srcOrd="5" destOrd="0" presId="urn:microsoft.com/office/officeart/2005/8/layout/cycle7"/>
    <dgm:cxn modelId="{0D69F24F-6EDA-1D4A-B20F-91B9290EFF67}" type="presParOf" srcId="{4255200D-54C7-774C-BCD4-1C9711A02CE8}" destId="{4F272DF6-F85F-654E-8926-20E3F7847C8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D17A01-902E-A044-8B7F-A994F70098A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4D3B6-333A-B048-9B9B-1B8C983A7BD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BUSINESS SYSTEMS</a:t>
          </a:r>
          <a:endParaRPr lang="en-US" dirty="0">
            <a:latin typeface="+mj-lt"/>
          </a:endParaRPr>
        </a:p>
      </dgm:t>
    </dgm:pt>
    <dgm:pt modelId="{C36BD896-06A7-A141-9D28-36572322070B}" type="parTrans" cxnId="{DB5D993F-45CF-6D4D-91FB-497514168B8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6F16C86-6FE4-ED4F-A8BC-D6BF106B8D54}" type="sibTrans" cxnId="{DB5D993F-45CF-6D4D-91FB-497514168B8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175B413-23E9-0C47-9BE1-44B5CB2396E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ECONOMIC INSTITUTIONS</a:t>
          </a:r>
          <a:endParaRPr lang="en-US" dirty="0">
            <a:latin typeface="+mj-lt"/>
          </a:endParaRPr>
        </a:p>
      </dgm:t>
    </dgm:pt>
    <dgm:pt modelId="{1CBCB3F4-5374-4B4D-BDA1-F292CEF31F74}" type="parTrans" cxnId="{1B8C7F70-3ADC-3548-BC3F-6A96808B1A4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F1A0DE5-AA08-CE40-B9CC-769475013EA2}" type="sibTrans" cxnId="{1B8C7F70-3ADC-3548-BC3F-6A96808B1A4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9126E9F-DEE8-DA43-8507-E316428E038C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CULTURE</a:t>
          </a:r>
          <a:endParaRPr lang="en-US" dirty="0">
            <a:latin typeface="+mj-lt"/>
          </a:endParaRPr>
        </a:p>
      </dgm:t>
    </dgm:pt>
    <dgm:pt modelId="{4308D6A7-9A98-6548-9C50-1CC30398151A}" type="parTrans" cxnId="{0A54E1E6-6438-014C-9982-1C74AC2BC66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49F9747-F025-2149-BCFD-89E9263F83B6}" type="sibTrans" cxnId="{0A54E1E6-6438-014C-9982-1C74AC2BC66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9CDD3DB-EF94-9B46-A241-C2007D686FA4}">
      <dgm:prSet/>
      <dgm:spPr/>
      <dgm:t>
        <a:bodyPr/>
        <a:lstStyle/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>
              <a:latin typeface="+mj-lt"/>
            </a:rPr>
            <a:t>Ownership</a:t>
          </a:r>
          <a:endParaRPr lang="en-US" dirty="0">
            <a:latin typeface="+mj-lt"/>
          </a:endParaRPr>
        </a:p>
      </dgm:t>
    </dgm:pt>
    <dgm:pt modelId="{A3E9B374-19CC-F24A-BF86-F722FEE3781C}" type="parTrans" cxnId="{C3E5AC8A-EF56-8444-90AF-BF9FE2B9B65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4160762-7938-CB44-9BDE-7070F75BA40C}" type="sibTrans" cxnId="{C3E5AC8A-EF56-8444-90AF-BF9FE2B9B65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B65C570-90A4-1C4A-A144-6EF253B0F83A}">
      <dgm:prSet/>
      <dgm:spPr/>
      <dgm:t>
        <a:bodyPr/>
        <a:lstStyle/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>
              <a:latin typeface="+mj-lt"/>
            </a:rPr>
            <a:t>Management</a:t>
          </a:r>
          <a:endParaRPr lang="en-US" dirty="0">
            <a:latin typeface="+mj-lt"/>
          </a:endParaRPr>
        </a:p>
      </dgm:t>
    </dgm:pt>
    <dgm:pt modelId="{492A8B1A-B8EA-2E49-8BE7-0AEA96D284E4}" type="parTrans" cxnId="{4FD6CB1C-2942-8F46-BE60-7DC62DD0C1B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3D4050-4E92-7043-8C6B-02E9661C076B}" type="sibTrans" cxnId="{4FD6CB1C-2942-8F46-BE60-7DC62DD0C1B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B7C2498-D4EB-D743-AE2C-6DAB319BF5F5}">
      <dgm:prSet/>
      <dgm:spPr/>
      <dgm:t>
        <a:bodyPr/>
        <a:lstStyle/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>
              <a:latin typeface="+mj-lt"/>
            </a:rPr>
            <a:t>Networks</a:t>
          </a:r>
          <a:endParaRPr lang="en-US" dirty="0">
            <a:latin typeface="+mj-lt"/>
          </a:endParaRPr>
        </a:p>
      </dgm:t>
    </dgm:pt>
    <dgm:pt modelId="{65624817-6BF9-8C40-B52C-3FA5933E1699}" type="parTrans" cxnId="{3CC9D121-8A3B-454F-9602-1AF531D7BB1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01BB7D3-0D95-2F46-810D-DEA98B0DD29F}" type="sibTrans" cxnId="{3CC9D121-8A3B-454F-9602-1AF531D7BB1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53F4F4-BCED-3646-9BE8-0B6605E3F953}">
      <dgm:prSet/>
      <dgm:spPr/>
      <dgm:t>
        <a:bodyPr/>
        <a:lstStyle/>
        <a:p>
          <a:r>
            <a:rPr lang="en-US" dirty="0" smtClean="0">
              <a:latin typeface="+mj-lt"/>
            </a:rPr>
            <a:t>Financial Capital</a:t>
          </a:r>
          <a:endParaRPr lang="en-US" dirty="0">
            <a:latin typeface="+mj-lt"/>
          </a:endParaRPr>
        </a:p>
      </dgm:t>
    </dgm:pt>
    <dgm:pt modelId="{A8005C10-C6B4-394A-9D62-824BF02C29E7}" type="parTrans" cxnId="{E9DFBBDC-625D-4F46-8EC5-6A8F45837B8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7D3F2B-BA35-B449-893D-9EF7EE0A452B}" type="sibTrans" cxnId="{E9DFBBDC-625D-4F46-8EC5-6A8F45837B8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CD1FA3E-0E20-2744-AE10-4D92189B94AB}">
      <dgm:prSet/>
      <dgm:spPr/>
      <dgm:t>
        <a:bodyPr/>
        <a:lstStyle/>
        <a:p>
          <a:r>
            <a:rPr lang="en-US" dirty="0" smtClean="0">
              <a:latin typeface="+mj-lt"/>
            </a:rPr>
            <a:t>Human Capital</a:t>
          </a:r>
          <a:endParaRPr lang="en-US" dirty="0">
            <a:latin typeface="+mj-lt"/>
          </a:endParaRPr>
        </a:p>
      </dgm:t>
    </dgm:pt>
    <dgm:pt modelId="{F5EC8CCE-B2D5-854B-8A3F-5C209C1E3E23}" type="parTrans" cxnId="{3EDEA4F0-5AB3-D94D-BFE2-D70548957D1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03FB2C9-B93C-1B4F-981E-B668A9ACE20F}" type="sibTrans" cxnId="{3EDEA4F0-5AB3-D94D-BFE2-D70548957D1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AD8F7D7-75FB-ED46-A210-C4DA4DCF2A11}">
      <dgm:prSet/>
      <dgm:spPr/>
      <dgm:t>
        <a:bodyPr/>
        <a:lstStyle/>
        <a:p>
          <a:r>
            <a:rPr lang="en-US" dirty="0" smtClean="0">
              <a:latin typeface="+mj-lt"/>
            </a:rPr>
            <a:t>Social Capital</a:t>
          </a:r>
          <a:endParaRPr lang="en-US" dirty="0">
            <a:latin typeface="+mj-lt"/>
          </a:endParaRPr>
        </a:p>
      </dgm:t>
    </dgm:pt>
    <dgm:pt modelId="{65541099-62E7-6649-9B34-59DECDC2EEA5}" type="parTrans" cxnId="{85D6F505-EAD8-914F-93D6-B87D3C0B3B1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881325A-AB9A-7048-A6C5-315EDA6F98CC}" type="sibTrans" cxnId="{85D6F505-EAD8-914F-93D6-B87D3C0B3B1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7EF6B72-52D2-DB43-93B1-9BD58310F38C}">
      <dgm:prSet/>
      <dgm:spPr/>
      <dgm:t>
        <a:bodyPr/>
        <a:lstStyle/>
        <a:p>
          <a:r>
            <a:rPr lang="en-US" dirty="0" smtClean="0">
              <a:latin typeface="+mj-lt"/>
            </a:rPr>
            <a:t>Rationale</a:t>
          </a:r>
          <a:endParaRPr lang="en-US" dirty="0">
            <a:latin typeface="+mj-lt"/>
          </a:endParaRPr>
        </a:p>
      </dgm:t>
    </dgm:pt>
    <dgm:pt modelId="{16B7D72F-1CD5-1948-BE4E-710D67807C81}" type="parTrans" cxnId="{F4BA39F6-7497-F34D-BFB2-9C6026340F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2F930BA-2611-0740-9653-58FD8EC56D57}" type="sibTrans" cxnId="{F4BA39F6-7497-F34D-BFB2-9C6026340F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4218EAD-2B4B-544E-B9F3-C413CCE3711A}">
      <dgm:prSet/>
      <dgm:spPr/>
      <dgm:t>
        <a:bodyPr/>
        <a:lstStyle/>
        <a:p>
          <a:r>
            <a:rPr lang="en-US" dirty="0" smtClean="0">
              <a:latin typeface="+mj-lt"/>
            </a:rPr>
            <a:t>Identity</a:t>
          </a:r>
          <a:endParaRPr lang="en-US" dirty="0">
            <a:latin typeface="+mj-lt"/>
          </a:endParaRPr>
        </a:p>
      </dgm:t>
    </dgm:pt>
    <dgm:pt modelId="{EE7F96A8-621B-9448-B2FA-B9077066EB7A}" type="parTrans" cxnId="{BE040E4E-9723-6E45-BDC0-7E4F7FD9C03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27AC4E9-0EF5-CE49-8072-1C4A7A705734}" type="sibTrans" cxnId="{BE040E4E-9723-6E45-BDC0-7E4F7FD9C03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C9E3D28-8A8D-7E4C-B8FC-A4B055A403AD}">
      <dgm:prSet/>
      <dgm:spPr/>
      <dgm:t>
        <a:bodyPr/>
        <a:lstStyle/>
        <a:p>
          <a:r>
            <a:rPr lang="en-US" dirty="0" smtClean="0">
              <a:latin typeface="+mj-lt"/>
            </a:rPr>
            <a:t>Authority</a:t>
          </a:r>
          <a:endParaRPr lang="en-US" dirty="0">
            <a:latin typeface="+mj-lt"/>
          </a:endParaRPr>
        </a:p>
      </dgm:t>
    </dgm:pt>
    <dgm:pt modelId="{6E06AB42-E38A-364C-BF9D-8C559112D9A6}" type="parTrans" cxnId="{6626F5DC-3E46-094B-B451-66D701D11D9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88EDF95-F4B8-D94D-AD63-2AC8D2418BE6}" type="sibTrans" cxnId="{6626F5DC-3E46-094B-B451-66D701D11D9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92A10A-687E-7C42-B664-1BD2C945292C}" type="pres">
      <dgm:prSet presAssocID="{2CD17A01-902E-A044-8B7F-A994F70098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A9589D-783E-1F4C-A36D-A2E47B8257F4}" type="pres">
      <dgm:prSet presAssocID="{0E64D3B6-333A-B048-9B9B-1B8C983A7BDF}" presName="parentLin" presStyleCnt="0"/>
      <dgm:spPr/>
    </dgm:pt>
    <dgm:pt modelId="{6CBC7F4F-4C33-1A41-B31B-C5335A781931}" type="pres">
      <dgm:prSet presAssocID="{0E64D3B6-333A-B048-9B9B-1B8C983A7BD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AD6E05-B1C7-244F-87D6-076A896B2064}" type="pres">
      <dgm:prSet presAssocID="{0E64D3B6-333A-B048-9B9B-1B8C983A7B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F292E-06A1-314D-855D-B2D2B7D56A38}" type="pres">
      <dgm:prSet presAssocID="{0E64D3B6-333A-B048-9B9B-1B8C983A7BDF}" presName="negativeSpace" presStyleCnt="0"/>
      <dgm:spPr/>
    </dgm:pt>
    <dgm:pt modelId="{F3ABFB27-0150-EF47-98E7-AE7EA448BDC1}" type="pres">
      <dgm:prSet presAssocID="{0E64D3B6-333A-B048-9B9B-1B8C983A7BD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C709F-C95A-BE48-A95D-64427ED7BCE1}" type="pres">
      <dgm:prSet presAssocID="{86F16C86-6FE4-ED4F-A8BC-D6BF106B8D54}" presName="spaceBetweenRectangles" presStyleCnt="0"/>
      <dgm:spPr/>
    </dgm:pt>
    <dgm:pt modelId="{0EE72499-7116-5E49-BF7A-C83E91C90F1A}" type="pres">
      <dgm:prSet presAssocID="{0175B413-23E9-0C47-9BE1-44B5CB2396E2}" presName="parentLin" presStyleCnt="0"/>
      <dgm:spPr/>
    </dgm:pt>
    <dgm:pt modelId="{8CEE99F1-0F7E-D346-9F0E-99BA36AD1F8A}" type="pres">
      <dgm:prSet presAssocID="{0175B413-23E9-0C47-9BE1-44B5CB2396E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A3F206F-656D-234B-8273-D9803770EF17}" type="pres">
      <dgm:prSet presAssocID="{0175B413-23E9-0C47-9BE1-44B5CB2396E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6948F-69AE-6243-94FC-414D8965B0F8}" type="pres">
      <dgm:prSet presAssocID="{0175B413-23E9-0C47-9BE1-44B5CB2396E2}" presName="negativeSpace" presStyleCnt="0"/>
      <dgm:spPr/>
    </dgm:pt>
    <dgm:pt modelId="{CCF68F96-41FB-924A-AE66-7132D2807253}" type="pres">
      <dgm:prSet presAssocID="{0175B413-23E9-0C47-9BE1-44B5CB2396E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31F8B-6F36-9548-95AF-06E2D2E93C85}" type="pres">
      <dgm:prSet presAssocID="{DF1A0DE5-AA08-CE40-B9CC-769475013EA2}" presName="spaceBetweenRectangles" presStyleCnt="0"/>
      <dgm:spPr/>
    </dgm:pt>
    <dgm:pt modelId="{51ED0B0D-C5B9-ED42-BC7F-8BB6A28D27E1}" type="pres">
      <dgm:prSet presAssocID="{49126E9F-DEE8-DA43-8507-E316428E038C}" presName="parentLin" presStyleCnt="0"/>
      <dgm:spPr/>
    </dgm:pt>
    <dgm:pt modelId="{EF94CA95-B454-4746-834D-BFF43E32F7EB}" type="pres">
      <dgm:prSet presAssocID="{49126E9F-DEE8-DA43-8507-E316428E038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AD71525-C1BB-CD4B-A1AE-4C91014C558E}" type="pres">
      <dgm:prSet presAssocID="{49126E9F-DEE8-DA43-8507-E316428E038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F1B87-2944-7648-AFD2-FA7CB0821490}" type="pres">
      <dgm:prSet presAssocID="{49126E9F-DEE8-DA43-8507-E316428E038C}" presName="negativeSpace" presStyleCnt="0"/>
      <dgm:spPr/>
    </dgm:pt>
    <dgm:pt modelId="{6985445E-267F-1E41-B662-4AC2C0E0EE9C}" type="pres">
      <dgm:prSet presAssocID="{49126E9F-DEE8-DA43-8507-E316428E038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5AC8A-EF56-8444-90AF-BF9FE2B9B65F}" srcId="{0E64D3B6-333A-B048-9B9B-1B8C983A7BDF}" destId="{59CDD3DB-EF94-9B46-A241-C2007D686FA4}" srcOrd="0" destOrd="0" parTransId="{A3E9B374-19CC-F24A-BF86-F722FEE3781C}" sibTransId="{34160762-7938-CB44-9BDE-7070F75BA40C}"/>
    <dgm:cxn modelId="{16E6C352-B3AB-E84F-AC35-884FFF3DD1F4}" type="presOf" srcId="{49126E9F-DEE8-DA43-8507-E316428E038C}" destId="{EF94CA95-B454-4746-834D-BFF43E32F7EB}" srcOrd="0" destOrd="0" presId="urn:microsoft.com/office/officeart/2005/8/layout/list1"/>
    <dgm:cxn modelId="{4FD6CB1C-2942-8F46-BE60-7DC62DD0C1B0}" srcId="{0E64D3B6-333A-B048-9B9B-1B8C983A7BDF}" destId="{3B65C570-90A4-1C4A-A144-6EF253B0F83A}" srcOrd="2" destOrd="0" parTransId="{492A8B1A-B8EA-2E49-8BE7-0AEA96D284E4}" sibTransId="{713D4050-4E92-7043-8C6B-02E9661C076B}"/>
    <dgm:cxn modelId="{0A54E1E6-6438-014C-9982-1C74AC2BC66C}" srcId="{2CD17A01-902E-A044-8B7F-A994F70098A8}" destId="{49126E9F-DEE8-DA43-8507-E316428E038C}" srcOrd="2" destOrd="0" parTransId="{4308D6A7-9A98-6548-9C50-1CC30398151A}" sibTransId="{D49F9747-F025-2149-BCFD-89E9263F83B6}"/>
    <dgm:cxn modelId="{AE00AD6A-3A12-E546-9544-E4051092F11D}" type="presOf" srcId="{0175B413-23E9-0C47-9BE1-44B5CB2396E2}" destId="{8A3F206F-656D-234B-8273-D9803770EF17}" srcOrd="1" destOrd="0" presId="urn:microsoft.com/office/officeart/2005/8/layout/list1"/>
    <dgm:cxn modelId="{AC50F90E-F845-F441-93A5-2CD9DAD8CFE1}" type="presOf" srcId="{EAD8F7D7-75FB-ED46-A210-C4DA4DCF2A11}" destId="{CCF68F96-41FB-924A-AE66-7132D2807253}" srcOrd="0" destOrd="2" presId="urn:microsoft.com/office/officeart/2005/8/layout/list1"/>
    <dgm:cxn modelId="{1885039C-8863-284E-BA91-B2CED45DA359}" type="presOf" srcId="{17EF6B72-52D2-DB43-93B1-9BD58310F38C}" destId="{6985445E-267F-1E41-B662-4AC2C0E0EE9C}" srcOrd="0" destOrd="0" presId="urn:microsoft.com/office/officeart/2005/8/layout/list1"/>
    <dgm:cxn modelId="{4883FF53-9640-174D-B8D2-323BEC2B8CF8}" type="presOf" srcId="{0C9E3D28-8A8D-7E4C-B8FC-A4B055A403AD}" destId="{6985445E-267F-1E41-B662-4AC2C0E0EE9C}" srcOrd="0" destOrd="2" presId="urn:microsoft.com/office/officeart/2005/8/layout/list1"/>
    <dgm:cxn modelId="{6626F5DC-3E46-094B-B451-66D701D11D9A}" srcId="{49126E9F-DEE8-DA43-8507-E316428E038C}" destId="{0C9E3D28-8A8D-7E4C-B8FC-A4B055A403AD}" srcOrd="2" destOrd="0" parTransId="{6E06AB42-E38A-364C-BF9D-8C559112D9A6}" sibTransId="{188EDF95-F4B8-D94D-AD63-2AC8D2418BE6}"/>
    <dgm:cxn modelId="{5C6DA367-4C23-8C41-95FB-EA3BE26F2DCF}" type="presOf" srcId="{84218EAD-2B4B-544E-B9F3-C413CCE3711A}" destId="{6985445E-267F-1E41-B662-4AC2C0E0EE9C}" srcOrd="0" destOrd="1" presId="urn:microsoft.com/office/officeart/2005/8/layout/list1"/>
    <dgm:cxn modelId="{7DD687F4-51CD-CA41-A18F-9FF9F2A5420F}" type="presOf" srcId="{3B65C570-90A4-1C4A-A144-6EF253B0F83A}" destId="{F3ABFB27-0150-EF47-98E7-AE7EA448BDC1}" srcOrd="0" destOrd="2" presId="urn:microsoft.com/office/officeart/2005/8/layout/list1"/>
    <dgm:cxn modelId="{85D6F505-EAD8-914F-93D6-B87D3C0B3B1C}" srcId="{0175B413-23E9-0C47-9BE1-44B5CB2396E2}" destId="{EAD8F7D7-75FB-ED46-A210-C4DA4DCF2A11}" srcOrd="2" destOrd="0" parTransId="{65541099-62E7-6649-9B34-59DECDC2EEA5}" sibTransId="{A881325A-AB9A-7048-A6C5-315EDA6F98CC}"/>
    <dgm:cxn modelId="{5D831C26-A26C-C144-A3DB-436F34631431}" type="presOf" srcId="{5B7C2498-D4EB-D743-AE2C-6DAB319BF5F5}" destId="{F3ABFB27-0150-EF47-98E7-AE7EA448BDC1}" srcOrd="0" destOrd="1" presId="urn:microsoft.com/office/officeart/2005/8/layout/list1"/>
    <dgm:cxn modelId="{F89BC361-73DF-994C-A5A7-DF2FB5758EFF}" type="presOf" srcId="{9D53F4F4-BCED-3646-9BE8-0B6605E3F953}" destId="{CCF68F96-41FB-924A-AE66-7132D2807253}" srcOrd="0" destOrd="0" presId="urn:microsoft.com/office/officeart/2005/8/layout/list1"/>
    <dgm:cxn modelId="{CD0031A1-806D-D14D-822A-2661F2C220F8}" type="presOf" srcId="{0175B413-23E9-0C47-9BE1-44B5CB2396E2}" destId="{8CEE99F1-0F7E-D346-9F0E-99BA36AD1F8A}" srcOrd="0" destOrd="0" presId="urn:microsoft.com/office/officeart/2005/8/layout/list1"/>
    <dgm:cxn modelId="{E9DFBBDC-625D-4F46-8EC5-6A8F45837B8C}" srcId="{0175B413-23E9-0C47-9BE1-44B5CB2396E2}" destId="{9D53F4F4-BCED-3646-9BE8-0B6605E3F953}" srcOrd="0" destOrd="0" parTransId="{A8005C10-C6B4-394A-9D62-824BF02C29E7}" sibTransId="{D87D3F2B-BA35-B449-893D-9EF7EE0A452B}"/>
    <dgm:cxn modelId="{F4BA39F6-7497-F34D-BFB2-9C6026340FD6}" srcId="{49126E9F-DEE8-DA43-8507-E316428E038C}" destId="{17EF6B72-52D2-DB43-93B1-9BD58310F38C}" srcOrd="0" destOrd="0" parTransId="{16B7D72F-1CD5-1948-BE4E-710D67807C81}" sibTransId="{32F930BA-2611-0740-9653-58FD8EC56D57}"/>
    <dgm:cxn modelId="{3CC9D121-8A3B-454F-9602-1AF531D7BB1E}" srcId="{0E64D3B6-333A-B048-9B9B-1B8C983A7BDF}" destId="{5B7C2498-D4EB-D743-AE2C-6DAB319BF5F5}" srcOrd="1" destOrd="0" parTransId="{65624817-6BF9-8C40-B52C-3FA5933E1699}" sibTransId="{901BB7D3-0D95-2F46-810D-DEA98B0DD29F}"/>
    <dgm:cxn modelId="{4D417063-028A-E045-862A-C0CCB34FC2A0}" type="presOf" srcId="{59CDD3DB-EF94-9B46-A241-C2007D686FA4}" destId="{F3ABFB27-0150-EF47-98E7-AE7EA448BDC1}" srcOrd="0" destOrd="0" presId="urn:microsoft.com/office/officeart/2005/8/layout/list1"/>
    <dgm:cxn modelId="{884E9AB4-C444-0344-8D34-A9F0EF5AAA55}" type="presOf" srcId="{4CD1FA3E-0E20-2744-AE10-4D92189B94AB}" destId="{CCF68F96-41FB-924A-AE66-7132D2807253}" srcOrd="0" destOrd="1" presId="urn:microsoft.com/office/officeart/2005/8/layout/list1"/>
    <dgm:cxn modelId="{19610FFF-5625-2942-9CF8-29E3F82F978A}" type="presOf" srcId="{0E64D3B6-333A-B048-9B9B-1B8C983A7BDF}" destId="{42AD6E05-B1C7-244F-87D6-076A896B2064}" srcOrd="1" destOrd="0" presId="urn:microsoft.com/office/officeart/2005/8/layout/list1"/>
    <dgm:cxn modelId="{E48BC3EE-4852-EB42-81BE-52B5FB309132}" type="presOf" srcId="{2CD17A01-902E-A044-8B7F-A994F70098A8}" destId="{5492A10A-687E-7C42-B664-1BD2C945292C}" srcOrd="0" destOrd="0" presId="urn:microsoft.com/office/officeart/2005/8/layout/list1"/>
    <dgm:cxn modelId="{DB5D993F-45CF-6D4D-91FB-497514168B8B}" srcId="{2CD17A01-902E-A044-8B7F-A994F70098A8}" destId="{0E64D3B6-333A-B048-9B9B-1B8C983A7BDF}" srcOrd="0" destOrd="0" parTransId="{C36BD896-06A7-A141-9D28-36572322070B}" sibTransId="{86F16C86-6FE4-ED4F-A8BC-D6BF106B8D54}"/>
    <dgm:cxn modelId="{9D3CF97A-49D0-FC44-8378-78CD37500BE0}" type="presOf" srcId="{0E64D3B6-333A-B048-9B9B-1B8C983A7BDF}" destId="{6CBC7F4F-4C33-1A41-B31B-C5335A781931}" srcOrd="0" destOrd="0" presId="urn:microsoft.com/office/officeart/2005/8/layout/list1"/>
    <dgm:cxn modelId="{1B8C7F70-3ADC-3548-BC3F-6A96808B1A46}" srcId="{2CD17A01-902E-A044-8B7F-A994F70098A8}" destId="{0175B413-23E9-0C47-9BE1-44B5CB2396E2}" srcOrd="1" destOrd="0" parTransId="{1CBCB3F4-5374-4B4D-BDA1-F292CEF31F74}" sibTransId="{DF1A0DE5-AA08-CE40-B9CC-769475013EA2}"/>
    <dgm:cxn modelId="{3EDEA4F0-5AB3-D94D-BFE2-D70548957D10}" srcId="{0175B413-23E9-0C47-9BE1-44B5CB2396E2}" destId="{4CD1FA3E-0E20-2744-AE10-4D92189B94AB}" srcOrd="1" destOrd="0" parTransId="{F5EC8CCE-B2D5-854B-8A3F-5C209C1E3E23}" sibTransId="{103FB2C9-B93C-1B4F-981E-B668A9ACE20F}"/>
    <dgm:cxn modelId="{9BC13F69-3FDB-DE40-9655-28C162E84A35}" type="presOf" srcId="{49126E9F-DEE8-DA43-8507-E316428E038C}" destId="{7AD71525-C1BB-CD4B-A1AE-4C91014C558E}" srcOrd="1" destOrd="0" presId="urn:microsoft.com/office/officeart/2005/8/layout/list1"/>
    <dgm:cxn modelId="{BE040E4E-9723-6E45-BDC0-7E4F7FD9C03F}" srcId="{49126E9F-DEE8-DA43-8507-E316428E038C}" destId="{84218EAD-2B4B-544E-B9F3-C413CCE3711A}" srcOrd="1" destOrd="0" parTransId="{EE7F96A8-621B-9448-B2FA-B9077066EB7A}" sibTransId="{727AC4E9-0EF5-CE49-8072-1C4A7A705734}"/>
    <dgm:cxn modelId="{2E40ADC4-4CC5-1F4D-BF94-F3CAEC32F848}" type="presParOf" srcId="{5492A10A-687E-7C42-B664-1BD2C945292C}" destId="{6DA9589D-783E-1F4C-A36D-A2E47B8257F4}" srcOrd="0" destOrd="0" presId="urn:microsoft.com/office/officeart/2005/8/layout/list1"/>
    <dgm:cxn modelId="{65DE3833-C427-0249-830A-FDD13E460B87}" type="presParOf" srcId="{6DA9589D-783E-1F4C-A36D-A2E47B8257F4}" destId="{6CBC7F4F-4C33-1A41-B31B-C5335A781931}" srcOrd="0" destOrd="0" presId="urn:microsoft.com/office/officeart/2005/8/layout/list1"/>
    <dgm:cxn modelId="{8C66432B-0223-104A-BE15-FF9DD0742E8B}" type="presParOf" srcId="{6DA9589D-783E-1F4C-A36D-A2E47B8257F4}" destId="{42AD6E05-B1C7-244F-87D6-076A896B2064}" srcOrd="1" destOrd="0" presId="urn:microsoft.com/office/officeart/2005/8/layout/list1"/>
    <dgm:cxn modelId="{3C9D585E-F2F0-FB46-B2AB-0CC33BA33E66}" type="presParOf" srcId="{5492A10A-687E-7C42-B664-1BD2C945292C}" destId="{4E3F292E-06A1-314D-855D-B2D2B7D56A38}" srcOrd="1" destOrd="0" presId="urn:microsoft.com/office/officeart/2005/8/layout/list1"/>
    <dgm:cxn modelId="{A014B365-04D1-984E-8180-A5187546D039}" type="presParOf" srcId="{5492A10A-687E-7C42-B664-1BD2C945292C}" destId="{F3ABFB27-0150-EF47-98E7-AE7EA448BDC1}" srcOrd="2" destOrd="0" presId="urn:microsoft.com/office/officeart/2005/8/layout/list1"/>
    <dgm:cxn modelId="{144B467D-20E2-8B4B-A872-83FE98B4C82E}" type="presParOf" srcId="{5492A10A-687E-7C42-B664-1BD2C945292C}" destId="{B01C709F-C95A-BE48-A95D-64427ED7BCE1}" srcOrd="3" destOrd="0" presId="urn:microsoft.com/office/officeart/2005/8/layout/list1"/>
    <dgm:cxn modelId="{E219B337-D68F-F84A-90B0-DD3A4878794A}" type="presParOf" srcId="{5492A10A-687E-7C42-B664-1BD2C945292C}" destId="{0EE72499-7116-5E49-BF7A-C83E91C90F1A}" srcOrd="4" destOrd="0" presId="urn:microsoft.com/office/officeart/2005/8/layout/list1"/>
    <dgm:cxn modelId="{2C64510F-2BA5-2744-AD86-1F93A96986C9}" type="presParOf" srcId="{0EE72499-7116-5E49-BF7A-C83E91C90F1A}" destId="{8CEE99F1-0F7E-D346-9F0E-99BA36AD1F8A}" srcOrd="0" destOrd="0" presId="urn:microsoft.com/office/officeart/2005/8/layout/list1"/>
    <dgm:cxn modelId="{43C5AEFD-C402-7340-AC85-C3B18254B463}" type="presParOf" srcId="{0EE72499-7116-5E49-BF7A-C83E91C90F1A}" destId="{8A3F206F-656D-234B-8273-D9803770EF17}" srcOrd="1" destOrd="0" presId="urn:microsoft.com/office/officeart/2005/8/layout/list1"/>
    <dgm:cxn modelId="{6D1905AA-3CA8-DE49-BBDF-046284D7D178}" type="presParOf" srcId="{5492A10A-687E-7C42-B664-1BD2C945292C}" destId="{5996948F-69AE-6243-94FC-414D8965B0F8}" srcOrd="5" destOrd="0" presId="urn:microsoft.com/office/officeart/2005/8/layout/list1"/>
    <dgm:cxn modelId="{3BA97639-4799-824D-B46C-933F496C35A1}" type="presParOf" srcId="{5492A10A-687E-7C42-B664-1BD2C945292C}" destId="{CCF68F96-41FB-924A-AE66-7132D2807253}" srcOrd="6" destOrd="0" presId="urn:microsoft.com/office/officeart/2005/8/layout/list1"/>
    <dgm:cxn modelId="{5E65F211-3F33-1046-B29E-D4C0A018777A}" type="presParOf" srcId="{5492A10A-687E-7C42-B664-1BD2C945292C}" destId="{C1531F8B-6F36-9548-95AF-06E2D2E93C85}" srcOrd="7" destOrd="0" presId="urn:microsoft.com/office/officeart/2005/8/layout/list1"/>
    <dgm:cxn modelId="{DE66AA61-F10A-E44C-9F2E-FCE617A69AEB}" type="presParOf" srcId="{5492A10A-687E-7C42-B664-1BD2C945292C}" destId="{51ED0B0D-C5B9-ED42-BC7F-8BB6A28D27E1}" srcOrd="8" destOrd="0" presId="urn:microsoft.com/office/officeart/2005/8/layout/list1"/>
    <dgm:cxn modelId="{1EDC5F42-4D73-D84B-B751-7B096075122A}" type="presParOf" srcId="{51ED0B0D-C5B9-ED42-BC7F-8BB6A28D27E1}" destId="{EF94CA95-B454-4746-834D-BFF43E32F7EB}" srcOrd="0" destOrd="0" presId="urn:microsoft.com/office/officeart/2005/8/layout/list1"/>
    <dgm:cxn modelId="{2759DDB5-44B3-6843-9571-397442B7DFB1}" type="presParOf" srcId="{51ED0B0D-C5B9-ED42-BC7F-8BB6A28D27E1}" destId="{7AD71525-C1BB-CD4B-A1AE-4C91014C558E}" srcOrd="1" destOrd="0" presId="urn:microsoft.com/office/officeart/2005/8/layout/list1"/>
    <dgm:cxn modelId="{51D7FD1D-5023-E241-9846-2B101F57FA39}" type="presParOf" srcId="{5492A10A-687E-7C42-B664-1BD2C945292C}" destId="{FF0F1B87-2944-7648-AFD2-FA7CB0821490}" srcOrd="9" destOrd="0" presId="urn:microsoft.com/office/officeart/2005/8/layout/list1"/>
    <dgm:cxn modelId="{E9D59695-6CB8-1848-A82B-A1324E588195}" type="presParOf" srcId="{5492A10A-687E-7C42-B664-1BD2C945292C}" destId="{6985445E-267F-1E41-B662-4AC2C0E0EE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3D41EC-A4FA-1940-B6C5-D014A2735232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70269-3DCC-DA47-A64A-F1621BC9589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Institutional Logics</a:t>
          </a:r>
          <a:endParaRPr lang="en-US" dirty="0">
            <a:latin typeface="+mj-lt"/>
          </a:endParaRPr>
        </a:p>
      </dgm:t>
    </dgm:pt>
    <dgm:pt modelId="{BBF41F80-DD6A-5E4F-82A6-3058483F0A05}" type="parTrans" cxnId="{8113AD8A-930B-AF41-918E-51290A54D8C0}">
      <dgm:prSet/>
      <dgm:spPr/>
      <dgm:t>
        <a:bodyPr/>
        <a:lstStyle/>
        <a:p>
          <a:endParaRPr lang="en-US"/>
        </a:p>
      </dgm:t>
    </dgm:pt>
    <dgm:pt modelId="{E920CE19-16C3-1A49-AC72-1AFEFB33B425}" type="sibTrans" cxnId="{8113AD8A-930B-AF41-918E-51290A54D8C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A293F10-89CB-7A4C-9291-EDE4699F12F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Ideational Logics</a:t>
          </a:r>
          <a:endParaRPr lang="en-US" dirty="0">
            <a:latin typeface="+mj-lt"/>
          </a:endParaRPr>
        </a:p>
      </dgm:t>
    </dgm:pt>
    <dgm:pt modelId="{597DC07E-A951-B245-B7B1-F46B827DA25A}" type="parTrans" cxnId="{BB1FDE9D-B530-5443-A80F-4C6B9E7FA03A}">
      <dgm:prSet/>
      <dgm:spPr/>
      <dgm:t>
        <a:bodyPr/>
        <a:lstStyle/>
        <a:p>
          <a:endParaRPr lang="en-US"/>
        </a:p>
      </dgm:t>
    </dgm:pt>
    <dgm:pt modelId="{B2D7F1E7-35E0-6543-9629-B679B04DA6BB}" type="sibTrans" cxnId="{BB1FDE9D-B530-5443-A80F-4C6B9E7FA03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ABF7B0-35D9-874F-966E-5910C98D1CF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Material Logics</a:t>
          </a:r>
          <a:endParaRPr lang="en-US" dirty="0">
            <a:latin typeface="+mj-lt"/>
          </a:endParaRPr>
        </a:p>
      </dgm:t>
    </dgm:pt>
    <dgm:pt modelId="{64FDEEB4-EADA-904E-AB1A-8E2349908C9E}" type="parTrans" cxnId="{7727608F-D726-BF4C-BD73-DF19CAED6541}">
      <dgm:prSet/>
      <dgm:spPr/>
      <dgm:t>
        <a:bodyPr/>
        <a:lstStyle/>
        <a:p>
          <a:endParaRPr lang="en-US"/>
        </a:p>
      </dgm:t>
    </dgm:pt>
    <dgm:pt modelId="{E91929C6-BC3A-7D4A-979A-B00BE7C43383}" type="sibTrans" cxnId="{7727608F-D726-BF4C-BD73-DF19CAED654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0FBFB8B-2D7F-384C-9108-57F1C6074F44}" type="pres">
      <dgm:prSet presAssocID="{A03D41EC-A4FA-1940-B6C5-D014A27352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47BF3D-894F-224A-AA27-D13AB05DFA22}" type="pres">
      <dgm:prSet presAssocID="{63D70269-3DCC-DA47-A64A-F1621BC95891}" presName="node" presStyleLbl="node1" presStyleIdx="0" presStyleCnt="3" custScaleY="46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8CEF1-EF33-FF47-BC69-D04FE19881BD}" type="pres">
      <dgm:prSet presAssocID="{E920CE19-16C3-1A49-AC72-1AFEFB33B425}" presName="sibTrans" presStyleLbl="sibTrans2D1" presStyleIdx="0" presStyleCnt="3" custScaleX="54355" custLinFactY="100000" custLinFactNeighborX="-9743" custLinFactNeighborY="120758"/>
      <dgm:spPr/>
      <dgm:t>
        <a:bodyPr/>
        <a:lstStyle/>
        <a:p>
          <a:endParaRPr lang="en-US"/>
        </a:p>
      </dgm:t>
    </dgm:pt>
    <dgm:pt modelId="{727BFE03-B03D-7244-B469-D36B51DCD424}" type="pres">
      <dgm:prSet presAssocID="{E920CE19-16C3-1A49-AC72-1AFEFB33B42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4C2E5E9-550B-EC4F-B36B-63FD782F774A}" type="pres">
      <dgm:prSet presAssocID="{9A293F10-89CB-7A4C-9291-EDE4699F12F7}" presName="node" presStyleLbl="node1" presStyleIdx="1" presStyleCnt="3" custScaleX="81407" custScaleY="54309" custRadScaleRad="84448" custRadScaleInc="11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9763B-1F88-3148-B606-CB78DA1A7CA7}" type="pres">
      <dgm:prSet presAssocID="{B2D7F1E7-35E0-6543-9629-B679B04DA6BB}" presName="sibTrans" presStyleLbl="sibTrans2D1" presStyleIdx="1" presStyleCnt="3" custAng="16200000" custScaleX="54305" custLinFactY="-300000" custLinFactNeighborX="-4807" custLinFactNeighborY="-334471"/>
      <dgm:spPr/>
      <dgm:t>
        <a:bodyPr/>
        <a:lstStyle/>
        <a:p>
          <a:endParaRPr lang="en-US"/>
        </a:p>
      </dgm:t>
    </dgm:pt>
    <dgm:pt modelId="{767A45A5-03A8-3B41-BC03-126B2A588ECB}" type="pres">
      <dgm:prSet presAssocID="{B2D7F1E7-35E0-6543-9629-B679B04DA6B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C3E28DB-15A2-9F4B-89C2-58DCC6958899}" type="pres">
      <dgm:prSet presAssocID="{B6ABF7B0-35D9-874F-966E-5910C98D1CF9}" presName="node" presStyleLbl="node1" presStyleIdx="2" presStyleCnt="3" custScaleX="91751" custScaleY="59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5200D-54C7-774C-BCD4-1C9711A02CE8}" type="pres">
      <dgm:prSet presAssocID="{E91929C6-BC3A-7D4A-979A-B00BE7C43383}" presName="sibTrans" presStyleLbl="sibTrans2D1" presStyleIdx="2" presStyleCnt="3" custScaleX="53637" custLinFactY="100000" custLinFactNeighborX="-10133" custLinFactNeighborY="123583"/>
      <dgm:spPr/>
      <dgm:t>
        <a:bodyPr/>
        <a:lstStyle/>
        <a:p>
          <a:endParaRPr lang="en-US"/>
        </a:p>
      </dgm:t>
    </dgm:pt>
    <dgm:pt modelId="{4F272DF6-F85F-654E-8926-20E3F7847C84}" type="pres">
      <dgm:prSet presAssocID="{E91929C6-BC3A-7D4A-979A-B00BE7C4338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990217B-EDAF-D94C-B9F5-1A109EF938FB}" type="presOf" srcId="{E91929C6-BC3A-7D4A-979A-B00BE7C43383}" destId="{4F272DF6-F85F-654E-8926-20E3F7847C84}" srcOrd="1" destOrd="0" presId="urn:microsoft.com/office/officeart/2005/8/layout/cycle7"/>
    <dgm:cxn modelId="{09DADE53-BC60-D147-8A70-05FF0C7FB58C}" type="presOf" srcId="{B2D7F1E7-35E0-6543-9629-B679B04DA6BB}" destId="{3069763B-1F88-3148-B606-CB78DA1A7CA7}" srcOrd="0" destOrd="0" presId="urn:microsoft.com/office/officeart/2005/8/layout/cycle7"/>
    <dgm:cxn modelId="{8DE69D13-EAFC-5449-9003-EDCA761A3A52}" type="presOf" srcId="{B2D7F1E7-35E0-6543-9629-B679B04DA6BB}" destId="{767A45A5-03A8-3B41-BC03-126B2A588ECB}" srcOrd="1" destOrd="0" presId="urn:microsoft.com/office/officeart/2005/8/layout/cycle7"/>
    <dgm:cxn modelId="{ACCAC778-1A0A-EF46-BD25-14F56CCC9C65}" type="presOf" srcId="{E920CE19-16C3-1A49-AC72-1AFEFB33B425}" destId="{0B78CEF1-EF33-FF47-BC69-D04FE19881BD}" srcOrd="0" destOrd="0" presId="urn:microsoft.com/office/officeart/2005/8/layout/cycle7"/>
    <dgm:cxn modelId="{7727608F-D726-BF4C-BD73-DF19CAED6541}" srcId="{A03D41EC-A4FA-1940-B6C5-D014A2735232}" destId="{B6ABF7B0-35D9-874F-966E-5910C98D1CF9}" srcOrd="2" destOrd="0" parTransId="{64FDEEB4-EADA-904E-AB1A-8E2349908C9E}" sibTransId="{E91929C6-BC3A-7D4A-979A-B00BE7C43383}"/>
    <dgm:cxn modelId="{BB1FDE9D-B530-5443-A80F-4C6B9E7FA03A}" srcId="{A03D41EC-A4FA-1940-B6C5-D014A2735232}" destId="{9A293F10-89CB-7A4C-9291-EDE4699F12F7}" srcOrd="1" destOrd="0" parTransId="{597DC07E-A951-B245-B7B1-F46B827DA25A}" sibTransId="{B2D7F1E7-35E0-6543-9629-B679B04DA6BB}"/>
    <dgm:cxn modelId="{91EF8493-5609-AD4B-9731-41C46FB3978E}" type="presOf" srcId="{E920CE19-16C3-1A49-AC72-1AFEFB33B425}" destId="{727BFE03-B03D-7244-B469-D36B51DCD424}" srcOrd="1" destOrd="0" presId="urn:microsoft.com/office/officeart/2005/8/layout/cycle7"/>
    <dgm:cxn modelId="{B97B492B-7F14-E04F-86DC-B91C65DC2451}" type="presOf" srcId="{63D70269-3DCC-DA47-A64A-F1621BC95891}" destId="{4347BF3D-894F-224A-AA27-D13AB05DFA22}" srcOrd="0" destOrd="0" presId="urn:microsoft.com/office/officeart/2005/8/layout/cycle7"/>
    <dgm:cxn modelId="{341E839C-4F9A-D84E-B0E8-23624AFD5CC8}" type="presOf" srcId="{B6ABF7B0-35D9-874F-966E-5910C98D1CF9}" destId="{5C3E28DB-15A2-9F4B-89C2-58DCC6958899}" srcOrd="0" destOrd="0" presId="urn:microsoft.com/office/officeart/2005/8/layout/cycle7"/>
    <dgm:cxn modelId="{3BD9BEB9-851E-5242-9415-345E51CB4DFE}" type="presOf" srcId="{9A293F10-89CB-7A4C-9291-EDE4699F12F7}" destId="{C4C2E5E9-550B-EC4F-B36B-63FD782F774A}" srcOrd="0" destOrd="0" presId="urn:microsoft.com/office/officeart/2005/8/layout/cycle7"/>
    <dgm:cxn modelId="{F0FCC607-787A-3744-A6B6-34FD34AA803B}" type="presOf" srcId="{E91929C6-BC3A-7D4A-979A-B00BE7C43383}" destId="{4255200D-54C7-774C-BCD4-1C9711A02CE8}" srcOrd="0" destOrd="0" presId="urn:microsoft.com/office/officeart/2005/8/layout/cycle7"/>
    <dgm:cxn modelId="{8113AD8A-930B-AF41-918E-51290A54D8C0}" srcId="{A03D41EC-A4FA-1940-B6C5-D014A2735232}" destId="{63D70269-3DCC-DA47-A64A-F1621BC95891}" srcOrd="0" destOrd="0" parTransId="{BBF41F80-DD6A-5E4F-82A6-3058483F0A05}" sibTransId="{E920CE19-16C3-1A49-AC72-1AFEFB33B425}"/>
    <dgm:cxn modelId="{C4348D32-3B98-F946-96C6-4BC4DCD2BA88}" type="presOf" srcId="{A03D41EC-A4FA-1940-B6C5-D014A2735232}" destId="{50FBFB8B-2D7F-384C-9108-57F1C6074F44}" srcOrd="0" destOrd="0" presId="urn:microsoft.com/office/officeart/2005/8/layout/cycle7"/>
    <dgm:cxn modelId="{C1051887-A02A-8E4E-8D6F-BBCCFA364B83}" type="presParOf" srcId="{50FBFB8B-2D7F-384C-9108-57F1C6074F44}" destId="{4347BF3D-894F-224A-AA27-D13AB05DFA22}" srcOrd="0" destOrd="0" presId="urn:microsoft.com/office/officeart/2005/8/layout/cycle7"/>
    <dgm:cxn modelId="{81A5D194-20E5-6749-B43E-30C6A5669AC8}" type="presParOf" srcId="{50FBFB8B-2D7F-384C-9108-57F1C6074F44}" destId="{0B78CEF1-EF33-FF47-BC69-D04FE19881BD}" srcOrd="1" destOrd="0" presId="urn:microsoft.com/office/officeart/2005/8/layout/cycle7"/>
    <dgm:cxn modelId="{09B37206-D490-FF4C-8A13-AABB62E44783}" type="presParOf" srcId="{0B78CEF1-EF33-FF47-BC69-D04FE19881BD}" destId="{727BFE03-B03D-7244-B469-D36B51DCD424}" srcOrd="0" destOrd="0" presId="urn:microsoft.com/office/officeart/2005/8/layout/cycle7"/>
    <dgm:cxn modelId="{6DE5FD6E-B3E1-8A45-BF1C-03A994C98493}" type="presParOf" srcId="{50FBFB8B-2D7F-384C-9108-57F1C6074F44}" destId="{C4C2E5E9-550B-EC4F-B36B-63FD782F774A}" srcOrd="2" destOrd="0" presId="urn:microsoft.com/office/officeart/2005/8/layout/cycle7"/>
    <dgm:cxn modelId="{5E5B3608-7098-0B49-A67B-865A95F26460}" type="presParOf" srcId="{50FBFB8B-2D7F-384C-9108-57F1C6074F44}" destId="{3069763B-1F88-3148-B606-CB78DA1A7CA7}" srcOrd="3" destOrd="0" presId="urn:microsoft.com/office/officeart/2005/8/layout/cycle7"/>
    <dgm:cxn modelId="{AAC1377E-0AC9-EE48-8639-72B58815AAD7}" type="presParOf" srcId="{3069763B-1F88-3148-B606-CB78DA1A7CA7}" destId="{767A45A5-03A8-3B41-BC03-126B2A588ECB}" srcOrd="0" destOrd="0" presId="urn:microsoft.com/office/officeart/2005/8/layout/cycle7"/>
    <dgm:cxn modelId="{24BB9CCB-D11A-6A40-9954-DE0BB5F67A02}" type="presParOf" srcId="{50FBFB8B-2D7F-384C-9108-57F1C6074F44}" destId="{5C3E28DB-15A2-9F4B-89C2-58DCC6958899}" srcOrd="4" destOrd="0" presId="urn:microsoft.com/office/officeart/2005/8/layout/cycle7"/>
    <dgm:cxn modelId="{7811638A-E68E-5A41-B3BF-EE69A333A9C8}" type="presParOf" srcId="{50FBFB8B-2D7F-384C-9108-57F1C6074F44}" destId="{4255200D-54C7-774C-BCD4-1C9711A02CE8}" srcOrd="5" destOrd="0" presId="urn:microsoft.com/office/officeart/2005/8/layout/cycle7"/>
    <dgm:cxn modelId="{66DF22B9-5B48-DE45-AAEB-533522F5D195}" type="presParOf" srcId="{4255200D-54C7-774C-BCD4-1C9711A02CE8}" destId="{4F272DF6-F85F-654E-8926-20E3F7847C8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D17A01-902E-A044-8B7F-A994F70098A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4D3B6-333A-B048-9B9B-1B8C983A7BDF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BUSINESS SYSTEMS</a:t>
          </a:r>
          <a:endParaRPr lang="en-US" dirty="0"/>
        </a:p>
      </dgm:t>
    </dgm:pt>
    <dgm:pt modelId="{C36BD896-06A7-A141-9D28-36572322070B}" type="parTrans" cxnId="{DB5D993F-45CF-6D4D-91FB-497514168B8B}">
      <dgm:prSet/>
      <dgm:spPr/>
      <dgm:t>
        <a:bodyPr/>
        <a:lstStyle/>
        <a:p>
          <a:endParaRPr lang="en-US"/>
        </a:p>
      </dgm:t>
    </dgm:pt>
    <dgm:pt modelId="{86F16C86-6FE4-ED4F-A8BC-D6BF106B8D54}" type="sibTrans" cxnId="{DB5D993F-45CF-6D4D-91FB-497514168B8B}">
      <dgm:prSet/>
      <dgm:spPr/>
      <dgm:t>
        <a:bodyPr/>
        <a:lstStyle/>
        <a:p>
          <a:endParaRPr lang="en-US"/>
        </a:p>
      </dgm:t>
    </dgm:pt>
    <dgm:pt modelId="{0175B413-23E9-0C47-9BE1-44B5CB2396E2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INSTITUTIONS</a:t>
          </a:r>
          <a:endParaRPr lang="en-US" dirty="0"/>
        </a:p>
      </dgm:t>
    </dgm:pt>
    <dgm:pt modelId="{1CBCB3F4-5374-4B4D-BDA1-F292CEF31F74}" type="parTrans" cxnId="{1B8C7F70-3ADC-3548-BC3F-6A96808B1A46}">
      <dgm:prSet/>
      <dgm:spPr/>
      <dgm:t>
        <a:bodyPr/>
        <a:lstStyle/>
        <a:p>
          <a:endParaRPr lang="en-US"/>
        </a:p>
      </dgm:t>
    </dgm:pt>
    <dgm:pt modelId="{DF1A0DE5-AA08-CE40-B9CC-769475013EA2}" type="sibTrans" cxnId="{1B8C7F70-3ADC-3548-BC3F-6A96808B1A46}">
      <dgm:prSet/>
      <dgm:spPr/>
      <dgm:t>
        <a:bodyPr/>
        <a:lstStyle/>
        <a:p>
          <a:endParaRPr lang="en-US"/>
        </a:p>
      </dgm:t>
    </dgm:pt>
    <dgm:pt modelId="{49126E9F-DEE8-DA43-8507-E316428E038C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CULTURE</a:t>
          </a:r>
          <a:endParaRPr lang="en-US" dirty="0"/>
        </a:p>
      </dgm:t>
    </dgm:pt>
    <dgm:pt modelId="{4308D6A7-9A98-6548-9C50-1CC30398151A}" type="parTrans" cxnId="{0A54E1E6-6438-014C-9982-1C74AC2BC66C}">
      <dgm:prSet/>
      <dgm:spPr/>
      <dgm:t>
        <a:bodyPr/>
        <a:lstStyle/>
        <a:p>
          <a:endParaRPr lang="en-US"/>
        </a:p>
      </dgm:t>
    </dgm:pt>
    <dgm:pt modelId="{D49F9747-F025-2149-BCFD-89E9263F83B6}" type="sibTrans" cxnId="{0A54E1E6-6438-014C-9982-1C74AC2BC66C}">
      <dgm:prSet/>
      <dgm:spPr/>
      <dgm:t>
        <a:bodyPr/>
        <a:lstStyle/>
        <a:p>
          <a:endParaRPr lang="en-US"/>
        </a:p>
      </dgm:t>
    </dgm:pt>
    <dgm:pt modelId="{5492A10A-687E-7C42-B664-1BD2C945292C}" type="pres">
      <dgm:prSet presAssocID="{2CD17A01-902E-A044-8B7F-A994F70098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A9589D-783E-1F4C-A36D-A2E47B8257F4}" type="pres">
      <dgm:prSet presAssocID="{0E64D3B6-333A-B048-9B9B-1B8C983A7BDF}" presName="parentLin" presStyleCnt="0"/>
      <dgm:spPr/>
    </dgm:pt>
    <dgm:pt modelId="{6CBC7F4F-4C33-1A41-B31B-C5335A781931}" type="pres">
      <dgm:prSet presAssocID="{0E64D3B6-333A-B048-9B9B-1B8C983A7BD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AD6E05-B1C7-244F-87D6-076A896B2064}" type="pres">
      <dgm:prSet presAssocID="{0E64D3B6-333A-B048-9B9B-1B8C983A7B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F292E-06A1-314D-855D-B2D2B7D56A38}" type="pres">
      <dgm:prSet presAssocID="{0E64D3B6-333A-B048-9B9B-1B8C983A7BDF}" presName="negativeSpace" presStyleCnt="0"/>
      <dgm:spPr/>
    </dgm:pt>
    <dgm:pt modelId="{F3ABFB27-0150-EF47-98E7-AE7EA448BDC1}" type="pres">
      <dgm:prSet presAssocID="{0E64D3B6-333A-B048-9B9B-1B8C983A7BD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C709F-C95A-BE48-A95D-64427ED7BCE1}" type="pres">
      <dgm:prSet presAssocID="{86F16C86-6FE4-ED4F-A8BC-D6BF106B8D54}" presName="spaceBetweenRectangles" presStyleCnt="0"/>
      <dgm:spPr/>
    </dgm:pt>
    <dgm:pt modelId="{0EE72499-7116-5E49-BF7A-C83E91C90F1A}" type="pres">
      <dgm:prSet presAssocID="{0175B413-23E9-0C47-9BE1-44B5CB2396E2}" presName="parentLin" presStyleCnt="0"/>
      <dgm:spPr/>
    </dgm:pt>
    <dgm:pt modelId="{8CEE99F1-0F7E-D346-9F0E-99BA36AD1F8A}" type="pres">
      <dgm:prSet presAssocID="{0175B413-23E9-0C47-9BE1-44B5CB2396E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A3F206F-656D-234B-8273-D9803770EF17}" type="pres">
      <dgm:prSet presAssocID="{0175B413-23E9-0C47-9BE1-44B5CB2396E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6948F-69AE-6243-94FC-414D8965B0F8}" type="pres">
      <dgm:prSet presAssocID="{0175B413-23E9-0C47-9BE1-44B5CB2396E2}" presName="negativeSpace" presStyleCnt="0"/>
      <dgm:spPr/>
    </dgm:pt>
    <dgm:pt modelId="{CCF68F96-41FB-924A-AE66-7132D2807253}" type="pres">
      <dgm:prSet presAssocID="{0175B413-23E9-0C47-9BE1-44B5CB2396E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31F8B-6F36-9548-95AF-06E2D2E93C85}" type="pres">
      <dgm:prSet presAssocID="{DF1A0DE5-AA08-CE40-B9CC-769475013EA2}" presName="spaceBetweenRectangles" presStyleCnt="0"/>
      <dgm:spPr/>
    </dgm:pt>
    <dgm:pt modelId="{51ED0B0D-C5B9-ED42-BC7F-8BB6A28D27E1}" type="pres">
      <dgm:prSet presAssocID="{49126E9F-DEE8-DA43-8507-E316428E038C}" presName="parentLin" presStyleCnt="0"/>
      <dgm:spPr/>
    </dgm:pt>
    <dgm:pt modelId="{EF94CA95-B454-4746-834D-BFF43E32F7EB}" type="pres">
      <dgm:prSet presAssocID="{49126E9F-DEE8-DA43-8507-E316428E038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AD71525-C1BB-CD4B-A1AE-4C91014C558E}" type="pres">
      <dgm:prSet presAssocID="{49126E9F-DEE8-DA43-8507-E316428E038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F1B87-2944-7648-AFD2-FA7CB0821490}" type="pres">
      <dgm:prSet presAssocID="{49126E9F-DEE8-DA43-8507-E316428E038C}" presName="negativeSpace" presStyleCnt="0"/>
      <dgm:spPr/>
    </dgm:pt>
    <dgm:pt modelId="{6985445E-267F-1E41-B662-4AC2C0E0EE9C}" type="pres">
      <dgm:prSet presAssocID="{49126E9F-DEE8-DA43-8507-E316428E038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ADA93B-DC57-4D40-92B5-E2B99EBD5CBB}" type="presOf" srcId="{0E64D3B6-333A-B048-9B9B-1B8C983A7BDF}" destId="{6CBC7F4F-4C33-1A41-B31B-C5335A781931}" srcOrd="0" destOrd="0" presId="urn:microsoft.com/office/officeart/2005/8/layout/list1"/>
    <dgm:cxn modelId="{DB5D993F-45CF-6D4D-91FB-497514168B8B}" srcId="{2CD17A01-902E-A044-8B7F-A994F70098A8}" destId="{0E64D3B6-333A-B048-9B9B-1B8C983A7BDF}" srcOrd="0" destOrd="0" parTransId="{C36BD896-06A7-A141-9D28-36572322070B}" sibTransId="{86F16C86-6FE4-ED4F-A8BC-D6BF106B8D54}"/>
    <dgm:cxn modelId="{1B8C7F70-3ADC-3548-BC3F-6A96808B1A46}" srcId="{2CD17A01-902E-A044-8B7F-A994F70098A8}" destId="{0175B413-23E9-0C47-9BE1-44B5CB2396E2}" srcOrd="1" destOrd="0" parTransId="{1CBCB3F4-5374-4B4D-BDA1-F292CEF31F74}" sibTransId="{DF1A0DE5-AA08-CE40-B9CC-769475013EA2}"/>
    <dgm:cxn modelId="{3E5EBD7D-6182-4542-AFA0-FD0BF96E8B66}" type="presOf" srcId="{2CD17A01-902E-A044-8B7F-A994F70098A8}" destId="{5492A10A-687E-7C42-B664-1BD2C945292C}" srcOrd="0" destOrd="0" presId="urn:microsoft.com/office/officeart/2005/8/layout/list1"/>
    <dgm:cxn modelId="{13C418A5-2F01-2C40-9D5E-191E1691A5BE}" type="presOf" srcId="{0175B413-23E9-0C47-9BE1-44B5CB2396E2}" destId="{8CEE99F1-0F7E-D346-9F0E-99BA36AD1F8A}" srcOrd="0" destOrd="0" presId="urn:microsoft.com/office/officeart/2005/8/layout/list1"/>
    <dgm:cxn modelId="{AB3B62DD-3AD4-8A43-A816-880BFB89D7EA}" type="presOf" srcId="{0E64D3B6-333A-B048-9B9B-1B8C983A7BDF}" destId="{42AD6E05-B1C7-244F-87D6-076A896B2064}" srcOrd="1" destOrd="0" presId="urn:microsoft.com/office/officeart/2005/8/layout/list1"/>
    <dgm:cxn modelId="{E670CB57-F302-F449-8634-041B98E318C0}" type="presOf" srcId="{0175B413-23E9-0C47-9BE1-44B5CB2396E2}" destId="{8A3F206F-656D-234B-8273-D9803770EF17}" srcOrd="1" destOrd="0" presId="urn:microsoft.com/office/officeart/2005/8/layout/list1"/>
    <dgm:cxn modelId="{CE2E80FC-F47F-774B-AA9C-996EA85E1426}" type="presOf" srcId="{49126E9F-DEE8-DA43-8507-E316428E038C}" destId="{EF94CA95-B454-4746-834D-BFF43E32F7EB}" srcOrd="0" destOrd="0" presId="urn:microsoft.com/office/officeart/2005/8/layout/list1"/>
    <dgm:cxn modelId="{16E349D2-E6DA-5D45-8537-909A0B69F445}" type="presOf" srcId="{49126E9F-DEE8-DA43-8507-E316428E038C}" destId="{7AD71525-C1BB-CD4B-A1AE-4C91014C558E}" srcOrd="1" destOrd="0" presId="urn:microsoft.com/office/officeart/2005/8/layout/list1"/>
    <dgm:cxn modelId="{0A54E1E6-6438-014C-9982-1C74AC2BC66C}" srcId="{2CD17A01-902E-A044-8B7F-A994F70098A8}" destId="{49126E9F-DEE8-DA43-8507-E316428E038C}" srcOrd="2" destOrd="0" parTransId="{4308D6A7-9A98-6548-9C50-1CC30398151A}" sibTransId="{D49F9747-F025-2149-BCFD-89E9263F83B6}"/>
    <dgm:cxn modelId="{B38CF7E7-EDDD-2744-9256-B55F4B63DACB}" type="presParOf" srcId="{5492A10A-687E-7C42-B664-1BD2C945292C}" destId="{6DA9589D-783E-1F4C-A36D-A2E47B8257F4}" srcOrd="0" destOrd="0" presId="urn:microsoft.com/office/officeart/2005/8/layout/list1"/>
    <dgm:cxn modelId="{30D14A36-DA4E-0143-8DED-F14CAA45DE3C}" type="presParOf" srcId="{6DA9589D-783E-1F4C-A36D-A2E47B8257F4}" destId="{6CBC7F4F-4C33-1A41-B31B-C5335A781931}" srcOrd="0" destOrd="0" presId="urn:microsoft.com/office/officeart/2005/8/layout/list1"/>
    <dgm:cxn modelId="{2492C81E-F178-7F4F-9968-7A52F1E0A97A}" type="presParOf" srcId="{6DA9589D-783E-1F4C-A36D-A2E47B8257F4}" destId="{42AD6E05-B1C7-244F-87D6-076A896B2064}" srcOrd="1" destOrd="0" presId="urn:microsoft.com/office/officeart/2005/8/layout/list1"/>
    <dgm:cxn modelId="{FDF1F052-1439-9E4C-8394-17AF3EED9DAD}" type="presParOf" srcId="{5492A10A-687E-7C42-B664-1BD2C945292C}" destId="{4E3F292E-06A1-314D-855D-B2D2B7D56A38}" srcOrd="1" destOrd="0" presId="urn:microsoft.com/office/officeart/2005/8/layout/list1"/>
    <dgm:cxn modelId="{FD8A07D9-F30A-F84F-8DA4-D4ED18D20A5C}" type="presParOf" srcId="{5492A10A-687E-7C42-B664-1BD2C945292C}" destId="{F3ABFB27-0150-EF47-98E7-AE7EA448BDC1}" srcOrd="2" destOrd="0" presId="urn:microsoft.com/office/officeart/2005/8/layout/list1"/>
    <dgm:cxn modelId="{D638E583-4904-9E41-B4FA-70536E02D972}" type="presParOf" srcId="{5492A10A-687E-7C42-B664-1BD2C945292C}" destId="{B01C709F-C95A-BE48-A95D-64427ED7BCE1}" srcOrd="3" destOrd="0" presId="urn:microsoft.com/office/officeart/2005/8/layout/list1"/>
    <dgm:cxn modelId="{D2E27F00-EA65-2945-8D96-6598B9E95A5E}" type="presParOf" srcId="{5492A10A-687E-7C42-B664-1BD2C945292C}" destId="{0EE72499-7116-5E49-BF7A-C83E91C90F1A}" srcOrd="4" destOrd="0" presId="urn:microsoft.com/office/officeart/2005/8/layout/list1"/>
    <dgm:cxn modelId="{7705C84A-DD5A-EC40-80B4-9C5DEF990520}" type="presParOf" srcId="{0EE72499-7116-5E49-BF7A-C83E91C90F1A}" destId="{8CEE99F1-0F7E-D346-9F0E-99BA36AD1F8A}" srcOrd="0" destOrd="0" presId="urn:microsoft.com/office/officeart/2005/8/layout/list1"/>
    <dgm:cxn modelId="{D7DAAB1E-90CE-5841-B86B-1E9890A29C89}" type="presParOf" srcId="{0EE72499-7116-5E49-BF7A-C83E91C90F1A}" destId="{8A3F206F-656D-234B-8273-D9803770EF17}" srcOrd="1" destOrd="0" presId="urn:microsoft.com/office/officeart/2005/8/layout/list1"/>
    <dgm:cxn modelId="{1DEB55FB-DDFF-004B-A5EF-3BA270146DB3}" type="presParOf" srcId="{5492A10A-687E-7C42-B664-1BD2C945292C}" destId="{5996948F-69AE-6243-94FC-414D8965B0F8}" srcOrd="5" destOrd="0" presId="urn:microsoft.com/office/officeart/2005/8/layout/list1"/>
    <dgm:cxn modelId="{22C533E5-A5F2-3748-8317-BE86102E6994}" type="presParOf" srcId="{5492A10A-687E-7C42-B664-1BD2C945292C}" destId="{CCF68F96-41FB-924A-AE66-7132D2807253}" srcOrd="6" destOrd="0" presId="urn:microsoft.com/office/officeart/2005/8/layout/list1"/>
    <dgm:cxn modelId="{426DAE78-BA8F-7948-9D7E-41B881B3D5FC}" type="presParOf" srcId="{5492A10A-687E-7C42-B664-1BD2C945292C}" destId="{C1531F8B-6F36-9548-95AF-06E2D2E93C85}" srcOrd="7" destOrd="0" presId="urn:microsoft.com/office/officeart/2005/8/layout/list1"/>
    <dgm:cxn modelId="{C4B8A699-8C3B-3A4E-8434-81DC4AE90582}" type="presParOf" srcId="{5492A10A-687E-7C42-B664-1BD2C945292C}" destId="{51ED0B0D-C5B9-ED42-BC7F-8BB6A28D27E1}" srcOrd="8" destOrd="0" presId="urn:microsoft.com/office/officeart/2005/8/layout/list1"/>
    <dgm:cxn modelId="{CFD77B9E-D75D-894F-8CAF-CBDA73D9A565}" type="presParOf" srcId="{51ED0B0D-C5B9-ED42-BC7F-8BB6A28D27E1}" destId="{EF94CA95-B454-4746-834D-BFF43E32F7EB}" srcOrd="0" destOrd="0" presId="urn:microsoft.com/office/officeart/2005/8/layout/list1"/>
    <dgm:cxn modelId="{642F9550-12C1-214A-A715-8C304998A0F7}" type="presParOf" srcId="{51ED0B0D-C5B9-ED42-BC7F-8BB6A28D27E1}" destId="{7AD71525-C1BB-CD4B-A1AE-4C91014C558E}" srcOrd="1" destOrd="0" presId="urn:microsoft.com/office/officeart/2005/8/layout/list1"/>
    <dgm:cxn modelId="{40E9740A-C762-E448-8173-0973501E02CA}" type="presParOf" srcId="{5492A10A-687E-7C42-B664-1BD2C945292C}" destId="{FF0F1B87-2944-7648-AFD2-FA7CB0821490}" srcOrd="9" destOrd="0" presId="urn:microsoft.com/office/officeart/2005/8/layout/list1"/>
    <dgm:cxn modelId="{37361DC8-A2D0-1840-AFEE-43405D9FDBF8}" type="presParOf" srcId="{5492A10A-687E-7C42-B664-1BD2C945292C}" destId="{6985445E-267F-1E41-B662-4AC2C0E0EE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29953D-6DCF-AC49-BB1A-94E3880049C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AE3DC-FB9A-844E-8CB4-4BDFB8D1955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ROLE OF THE STATE</a:t>
          </a:r>
          <a:endParaRPr lang="en-US" sz="2000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77CDF219-6C76-2C4A-96BE-38B7E24E1715}" type="parTrans" cxnId="{571C71E5-B97B-1C40-8809-2CAC908492C2}">
      <dgm:prSet/>
      <dgm:spPr/>
      <dgm:t>
        <a:bodyPr/>
        <a:lstStyle/>
        <a:p>
          <a:endParaRPr lang="en-US"/>
        </a:p>
      </dgm:t>
    </dgm:pt>
    <dgm:pt modelId="{B97EBED4-E45D-9243-A27D-E794C988D6EE}" type="sibTrans" cxnId="{571C71E5-B97B-1C40-8809-2CAC908492C2}">
      <dgm:prSet/>
      <dgm:spPr/>
      <dgm:t>
        <a:bodyPr/>
        <a:lstStyle/>
        <a:p>
          <a:endParaRPr lang="en-US"/>
        </a:p>
      </dgm:t>
    </dgm:pt>
    <dgm:pt modelId="{E46E788D-A91D-E640-87E5-AA498D583AE2}">
      <dgm:prSet phldrT="[Text]" custT="1"/>
      <dgm:spPr/>
      <dgm:t>
        <a:bodyPr/>
        <a:lstStyle/>
        <a:p>
          <a:r>
            <a:rPr lang="en-US" sz="1800" dirty="0" smtClean="0"/>
            <a:t>Ideological Self-</a:t>
          </a:r>
          <a:r>
            <a:rPr lang="en-US" sz="1800" smtClean="0"/>
            <a:t>sufficiency that discouraged </a:t>
          </a:r>
          <a:r>
            <a:rPr lang="en-US" sz="1800" dirty="0" smtClean="0"/>
            <a:t>(and for a period outlawed much) FDI</a:t>
          </a:r>
          <a:endParaRPr lang="en-US" sz="1800" dirty="0"/>
        </a:p>
      </dgm:t>
    </dgm:pt>
    <dgm:pt modelId="{8866AA69-8E7B-284A-962D-17BF71449BC8}" type="parTrans" cxnId="{3318AE80-C7E3-FE47-8C41-0AA071D8BA21}">
      <dgm:prSet/>
      <dgm:spPr/>
      <dgm:t>
        <a:bodyPr/>
        <a:lstStyle/>
        <a:p>
          <a:endParaRPr lang="en-US"/>
        </a:p>
      </dgm:t>
    </dgm:pt>
    <dgm:pt modelId="{D323FB81-FFCE-8146-9581-56F752F7FC74}" type="sibTrans" cxnId="{3318AE80-C7E3-FE47-8C41-0AA071D8BA21}">
      <dgm:prSet/>
      <dgm:spPr/>
      <dgm:t>
        <a:bodyPr/>
        <a:lstStyle/>
        <a:p>
          <a:endParaRPr lang="en-US"/>
        </a:p>
      </dgm:t>
    </dgm:pt>
    <dgm:pt modelId="{48057802-DD3D-EC4B-833E-0FC9DA98503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ROLE OF CIVIL SOCIETY  </a:t>
          </a:r>
          <a:endParaRPr lang="en-US" sz="2000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B0C9DED7-A4A1-714C-B28D-14603AB5443E}" type="parTrans" cxnId="{50FD62D0-B694-0640-BBE5-930FD862419A}">
      <dgm:prSet/>
      <dgm:spPr/>
      <dgm:t>
        <a:bodyPr/>
        <a:lstStyle/>
        <a:p>
          <a:endParaRPr lang="en-US"/>
        </a:p>
      </dgm:t>
    </dgm:pt>
    <dgm:pt modelId="{BA392DA1-8BF0-414C-890E-EE22BAC79C29}" type="sibTrans" cxnId="{50FD62D0-B694-0640-BBE5-930FD862419A}">
      <dgm:prSet/>
      <dgm:spPr/>
      <dgm:t>
        <a:bodyPr/>
        <a:lstStyle/>
        <a:p>
          <a:endParaRPr lang="en-US"/>
        </a:p>
      </dgm:t>
    </dgm:pt>
    <dgm:pt modelId="{FA7D4D9C-ADCC-4847-A814-FD931662962B}">
      <dgm:prSet phldrT="[Text]" custT="1"/>
      <dgm:spPr/>
      <dgm:t>
        <a:bodyPr/>
        <a:lstStyle/>
        <a:p>
          <a:r>
            <a:rPr lang="en-US" sz="1800" dirty="0" smtClean="0"/>
            <a:t>Remains of caste system on many levels continues to have significant influence over individual behavior</a:t>
          </a:r>
          <a:endParaRPr lang="en-US" sz="1800" dirty="0"/>
        </a:p>
      </dgm:t>
    </dgm:pt>
    <dgm:pt modelId="{959DF247-8144-1E45-9064-CB00BC8F6816}" type="parTrans" cxnId="{1E72ACC0-CFD9-AF4A-9060-FB9946882FE9}">
      <dgm:prSet/>
      <dgm:spPr/>
      <dgm:t>
        <a:bodyPr/>
        <a:lstStyle/>
        <a:p>
          <a:endParaRPr lang="en-US"/>
        </a:p>
      </dgm:t>
    </dgm:pt>
    <dgm:pt modelId="{62A1F1D1-6E65-5F49-A6D2-C1919606AF86}" type="sibTrans" cxnId="{1E72ACC0-CFD9-AF4A-9060-FB9946882FE9}">
      <dgm:prSet/>
      <dgm:spPr/>
      <dgm:t>
        <a:bodyPr/>
        <a:lstStyle/>
        <a:p>
          <a:endParaRPr lang="en-US"/>
        </a:p>
      </dgm:t>
    </dgm:pt>
    <dgm:pt modelId="{71FA277E-0D8C-7A43-BBD3-428A6F947DB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KEY HISTORICAL INFLUENCES</a:t>
          </a:r>
          <a:endParaRPr lang="en-US" sz="2000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B3D8EDC3-2A0B-E34A-A38E-246C5D79B01D}" type="parTrans" cxnId="{7779CC3C-0243-034C-B700-4D6ED29AECF8}">
      <dgm:prSet/>
      <dgm:spPr/>
      <dgm:t>
        <a:bodyPr/>
        <a:lstStyle/>
        <a:p>
          <a:endParaRPr lang="en-US"/>
        </a:p>
      </dgm:t>
    </dgm:pt>
    <dgm:pt modelId="{C550BF26-A84C-044B-9393-BAAA9A874F09}" type="sibTrans" cxnId="{7779CC3C-0243-034C-B700-4D6ED29AECF8}">
      <dgm:prSet/>
      <dgm:spPr/>
      <dgm:t>
        <a:bodyPr/>
        <a:lstStyle/>
        <a:p>
          <a:endParaRPr lang="en-US"/>
        </a:p>
      </dgm:t>
    </dgm:pt>
    <dgm:pt modelId="{EE2EF6E1-0416-AE4C-8AB0-F97D31999327}">
      <dgm:prSet phldrT="[Text]" custT="1"/>
      <dgm:spPr/>
      <dgm:t>
        <a:bodyPr/>
        <a:lstStyle/>
        <a:p>
          <a:r>
            <a:rPr lang="en-US" sz="1800" dirty="0" smtClean="0"/>
            <a:t>British</a:t>
          </a:r>
          <a:r>
            <a:rPr lang="en-US" sz="1800" baseline="0" dirty="0" smtClean="0"/>
            <a:t> Raj</a:t>
          </a:r>
          <a:endParaRPr lang="en-US" sz="1800" dirty="0"/>
        </a:p>
      </dgm:t>
    </dgm:pt>
    <dgm:pt modelId="{0E30F760-7009-3447-B074-5FD18E61EE74}" type="parTrans" cxnId="{651119C9-AC23-E24F-91A5-716EDAD00BE9}">
      <dgm:prSet/>
      <dgm:spPr/>
      <dgm:t>
        <a:bodyPr/>
        <a:lstStyle/>
        <a:p>
          <a:endParaRPr lang="en-US"/>
        </a:p>
      </dgm:t>
    </dgm:pt>
    <dgm:pt modelId="{DD7D9125-D95C-2647-ABCB-D49265321C0C}" type="sibTrans" cxnId="{651119C9-AC23-E24F-91A5-716EDAD00BE9}">
      <dgm:prSet/>
      <dgm:spPr/>
      <dgm:t>
        <a:bodyPr/>
        <a:lstStyle/>
        <a:p>
          <a:endParaRPr lang="en-US"/>
        </a:p>
      </dgm:t>
    </dgm:pt>
    <dgm:pt modelId="{1ED7A52C-13B9-D640-BD5D-3865C6F4B466}">
      <dgm:prSet phldrT="[Text]" custT="1"/>
      <dgm:spPr/>
      <dgm:t>
        <a:bodyPr/>
        <a:lstStyle/>
        <a:p>
          <a:r>
            <a:rPr lang="en-US" sz="1800" dirty="0" smtClean="0"/>
            <a:t>Resistance &amp; Independence Struggle</a:t>
          </a:r>
          <a:endParaRPr lang="en-US" sz="1800" dirty="0"/>
        </a:p>
      </dgm:t>
    </dgm:pt>
    <dgm:pt modelId="{6B95520B-E65C-BB49-8B80-93DBBCD2E326}" type="parTrans" cxnId="{24ECCAAC-C248-D442-BFB7-D93BC3D7EB57}">
      <dgm:prSet/>
      <dgm:spPr/>
      <dgm:t>
        <a:bodyPr/>
        <a:lstStyle/>
        <a:p>
          <a:endParaRPr lang="en-US"/>
        </a:p>
      </dgm:t>
    </dgm:pt>
    <dgm:pt modelId="{8F7824E8-3335-B249-9285-B1BD29719BF0}" type="sibTrans" cxnId="{24ECCAAC-C248-D442-BFB7-D93BC3D7EB57}">
      <dgm:prSet/>
      <dgm:spPr/>
      <dgm:t>
        <a:bodyPr/>
        <a:lstStyle/>
        <a:p>
          <a:endParaRPr lang="en-US"/>
        </a:p>
      </dgm:t>
    </dgm:pt>
    <dgm:pt modelId="{B859054D-F2A5-3A49-84EF-A263B532F238}">
      <dgm:prSet phldrT="[Text]" custT="1"/>
      <dgm:spPr/>
      <dgm:t>
        <a:bodyPr/>
        <a:lstStyle/>
        <a:p>
          <a:r>
            <a:rPr lang="en-US" sz="1800" dirty="0" smtClean="0"/>
            <a:t>Partitioning</a:t>
          </a:r>
          <a:endParaRPr lang="en-US" sz="1800" dirty="0"/>
        </a:p>
      </dgm:t>
    </dgm:pt>
    <dgm:pt modelId="{47CBA77D-27B6-EF4F-9DBB-080DB5182AD8}" type="parTrans" cxnId="{3E58A38C-D646-3F4B-934B-3E835B5A6F03}">
      <dgm:prSet/>
      <dgm:spPr/>
      <dgm:t>
        <a:bodyPr/>
        <a:lstStyle/>
        <a:p>
          <a:endParaRPr lang="en-US"/>
        </a:p>
      </dgm:t>
    </dgm:pt>
    <dgm:pt modelId="{97E654EF-7590-3740-A7EA-7C00B46A3E5D}" type="sibTrans" cxnId="{3E58A38C-D646-3F4B-934B-3E835B5A6F03}">
      <dgm:prSet/>
      <dgm:spPr/>
      <dgm:t>
        <a:bodyPr/>
        <a:lstStyle/>
        <a:p>
          <a:endParaRPr lang="en-US"/>
        </a:p>
      </dgm:t>
    </dgm:pt>
    <dgm:pt modelId="{04F2C18D-C46F-E348-B035-8D9EEF3C930E}">
      <dgm:prSet phldrT="[Text]" custT="1"/>
      <dgm:spPr/>
      <dgm:t>
        <a:bodyPr/>
        <a:lstStyle/>
        <a:p>
          <a:r>
            <a:rPr lang="en-US" sz="1800" dirty="0" smtClean="0"/>
            <a:t>…</a:t>
          </a:r>
          <a:endParaRPr lang="en-US" sz="1800" dirty="0"/>
        </a:p>
      </dgm:t>
    </dgm:pt>
    <dgm:pt modelId="{A6141947-1689-DF4F-BC1A-33FA41520239}" type="parTrans" cxnId="{D1969294-CBE8-AC4D-9EFC-AC8312F2B60C}">
      <dgm:prSet/>
      <dgm:spPr/>
      <dgm:t>
        <a:bodyPr/>
        <a:lstStyle/>
        <a:p>
          <a:endParaRPr lang="en-US"/>
        </a:p>
      </dgm:t>
    </dgm:pt>
    <dgm:pt modelId="{42E69CCB-8A0F-D649-BBC8-911D0CB83830}" type="sibTrans" cxnId="{D1969294-CBE8-AC4D-9EFC-AC8312F2B60C}">
      <dgm:prSet/>
      <dgm:spPr/>
      <dgm:t>
        <a:bodyPr/>
        <a:lstStyle/>
        <a:p>
          <a:endParaRPr lang="en-US"/>
        </a:p>
      </dgm:t>
    </dgm:pt>
    <dgm:pt modelId="{35F6C3DC-21AC-2748-A5A1-BCE850E209F5}">
      <dgm:prSet phldrT="[Text]" custT="1"/>
      <dgm:spPr/>
      <dgm:t>
        <a:bodyPr/>
        <a:lstStyle/>
        <a:p>
          <a:r>
            <a:rPr lang="en-US" sz="1800" dirty="0" smtClean="0"/>
            <a:t>…</a:t>
          </a:r>
          <a:endParaRPr lang="en-US" sz="1800" dirty="0"/>
        </a:p>
      </dgm:t>
    </dgm:pt>
    <dgm:pt modelId="{9501CE2E-DA35-B843-AB27-018FB3359811}" type="parTrans" cxnId="{917B9AE7-0605-9E40-8E59-DB92418FB83E}">
      <dgm:prSet/>
      <dgm:spPr/>
      <dgm:t>
        <a:bodyPr/>
        <a:lstStyle/>
        <a:p>
          <a:endParaRPr lang="en-US"/>
        </a:p>
      </dgm:t>
    </dgm:pt>
    <dgm:pt modelId="{41459579-C2B7-D249-8F9C-23DE866F285C}" type="sibTrans" cxnId="{917B9AE7-0605-9E40-8E59-DB92418FB83E}">
      <dgm:prSet/>
      <dgm:spPr/>
      <dgm:t>
        <a:bodyPr/>
        <a:lstStyle/>
        <a:p>
          <a:endParaRPr lang="en-US"/>
        </a:p>
      </dgm:t>
    </dgm:pt>
    <dgm:pt modelId="{A2233584-A298-1E44-B154-BC0726DB7EB5}">
      <dgm:prSet phldrT="[Text]" custT="1"/>
      <dgm:spPr/>
      <dgm:t>
        <a:bodyPr/>
        <a:lstStyle/>
        <a:p>
          <a:r>
            <a:rPr lang="en-US" sz="1800" dirty="0" smtClean="0"/>
            <a:t>…</a:t>
          </a:r>
          <a:endParaRPr lang="en-US" sz="1800" dirty="0"/>
        </a:p>
      </dgm:t>
    </dgm:pt>
    <dgm:pt modelId="{5E1A0E4F-C246-1D46-9480-232C386919CD}" type="parTrans" cxnId="{367BF757-8766-E948-8441-85F17F367F6A}">
      <dgm:prSet/>
      <dgm:spPr/>
      <dgm:t>
        <a:bodyPr/>
        <a:lstStyle/>
        <a:p>
          <a:endParaRPr lang="en-US"/>
        </a:p>
      </dgm:t>
    </dgm:pt>
    <dgm:pt modelId="{E0767981-C0AF-8143-8B4B-F3A6327C6981}" type="sibTrans" cxnId="{367BF757-8766-E948-8441-85F17F367F6A}">
      <dgm:prSet/>
      <dgm:spPr/>
      <dgm:t>
        <a:bodyPr/>
        <a:lstStyle/>
        <a:p>
          <a:endParaRPr lang="en-US"/>
        </a:p>
      </dgm:t>
    </dgm:pt>
    <dgm:pt modelId="{62A3C534-BF0F-3146-BDF8-ADA7552786DB}">
      <dgm:prSet phldrT="[Text]" custT="1"/>
      <dgm:spPr/>
      <dgm:t>
        <a:bodyPr/>
        <a:lstStyle/>
        <a:p>
          <a:r>
            <a:rPr lang="en-US" sz="1800" dirty="0" smtClean="0"/>
            <a:t>…</a:t>
          </a:r>
          <a:endParaRPr lang="en-US" sz="1800" dirty="0"/>
        </a:p>
      </dgm:t>
    </dgm:pt>
    <dgm:pt modelId="{A21D8AED-E348-7743-AE21-EC88DB9B5FED}" type="parTrans" cxnId="{972EC25C-5FBD-694A-9DD5-B55F309538D8}">
      <dgm:prSet/>
      <dgm:spPr/>
      <dgm:t>
        <a:bodyPr/>
        <a:lstStyle/>
        <a:p>
          <a:endParaRPr lang="en-US"/>
        </a:p>
      </dgm:t>
    </dgm:pt>
    <dgm:pt modelId="{F2AFB880-5ADC-3D4F-B41E-AAC8F9F852B5}" type="sibTrans" cxnId="{972EC25C-5FBD-694A-9DD5-B55F309538D8}">
      <dgm:prSet/>
      <dgm:spPr/>
      <dgm:t>
        <a:bodyPr/>
        <a:lstStyle/>
        <a:p>
          <a:endParaRPr lang="en-US"/>
        </a:p>
      </dgm:t>
    </dgm:pt>
    <dgm:pt modelId="{495A5CFD-FB09-FF49-BEF0-8245FB1B42A4}">
      <dgm:prSet phldrT="[Text]" custT="1"/>
      <dgm:spPr/>
      <dgm:t>
        <a:bodyPr/>
        <a:lstStyle/>
        <a:p>
          <a:r>
            <a:rPr lang="en-US" sz="1800" dirty="0" smtClean="0"/>
            <a:t>…</a:t>
          </a:r>
          <a:endParaRPr lang="en-US" sz="1800" dirty="0"/>
        </a:p>
      </dgm:t>
    </dgm:pt>
    <dgm:pt modelId="{A0BF6CAF-83CD-AF49-8BFF-9EC3B03A4DBE}" type="parTrans" cxnId="{87D32D59-3672-9044-BE3D-B390AB0DDB98}">
      <dgm:prSet/>
      <dgm:spPr/>
      <dgm:t>
        <a:bodyPr/>
        <a:lstStyle/>
        <a:p>
          <a:endParaRPr lang="en-US"/>
        </a:p>
      </dgm:t>
    </dgm:pt>
    <dgm:pt modelId="{309C66D6-EB38-814C-B7AD-B78EBDEA62A8}" type="sibTrans" cxnId="{87D32D59-3672-9044-BE3D-B390AB0DDB98}">
      <dgm:prSet/>
      <dgm:spPr/>
      <dgm:t>
        <a:bodyPr/>
        <a:lstStyle/>
        <a:p>
          <a:endParaRPr lang="en-US"/>
        </a:p>
      </dgm:t>
    </dgm:pt>
    <dgm:pt modelId="{EC2E6D68-0E02-E743-8350-9968CE281368}">
      <dgm:prSet phldrT="[Text]" custT="1"/>
      <dgm:spPr/>
      <dgm:t>
        <a:bodyPr/>
        <a:lstStyle/>
        <a:p>
          <a:r>
            <a:rPr lang="en-US" sz="1800" dirty="0" smtClean="0"/>
            <a:t>… </a:t>
          </a:r>
          <a:endParaRPr lang="en-US" sz="1800" dirty="0"/>
        </a:p>
      </dgm:t>
    </dgm:pt>
    <dgm:pt modelId="{D1C9CA09-32A0-F54A-92BA-6656C344B73A}" type="parTrans" cxnId="{79A62601-ADA9-DD49-8585-6C49DD4A5ED1}">
      <dgm:prSet/>
      <dgm:spPr/>
      <dgm:t>
        <a:bodyPr/>
        <a:lstStyle/>
        <a:p>
          <a:endParaRPr lang="en-US"/>
        </a:p>
      </dgm:t>
    </dgm:pt>
    <dgm:pt modelId="{4B42EA09-E57D-CD42-AEFC-288B32CFF512}" type="sibTrans" cxnId="{79A62601-ADA9-DD49-8585-6C49DD4A5ED1}">
      <dgm:prSet/>
      <dgm:spPr/>
      <dgm:t>
        <a:bodyPr/>
        <a:lstStyle/>
        <a:p>
          <a:endParaRPr lang="en-US"/>
        </a:p>
      </dgm:t>
    </dgm:pt>
    <dgm:pt modelId="{538BBA06-2FE4-8D46-ACAD-96D571522613}">
      <dgm:prSet phldrT="[Text]" custT="1"/>
      <dgm:spPr/>
      <dgm:t>
        <a:bodyPr/>
        <a:lstStyle/>
        <a:p>
          <a:r>
            <a:rPr lang="en-US" sz="1800" dirty="0" smtClean="0"/>
            <a:t>State laws a significant barrier to national commerce</a:t>
          </a:r>
          <a:endParaRPr lang="en-US" sz="1800" dirty="0"/>
        </a:p>
      </dgm:t>
    </dgm:pt>
    <dgm:pt modelId="{E69BD144-B1FD-7646-9703-9630C6F52C74}" type="parTrans" cxnId="{A4B83DDA-A1B9-0041-9421-522E4769337C}">
      <dgm:prSet/>
      <dgm:spPr/>
      <dgm:t>
        <a:bodyPr/>
        <a:lstStyle/>
        <a:p>
          <a:endParaRPr lang="en-US"/>
        </a:p>
      </dgm:t>
    </dgm:pt>
    <dgm:pt modelId="{55D44D59-C5DD-264E-80ED-2722432F08F0}" type="sibTrans" cxnId="{A4B83DDA-A1B9-0041-9421-522E4769337C}">
      <dgm:prSet/>
      <dgm:spPr/>
      <dgm:t>
        <a:bodyPr/>
        <a:lstStyle/>
        <a:p>
          <a:endParaRPr lang="en-US"/>
        </a:p>
      </dgm:t>
    </dgm:pt>
    <dgm:pt modelId="{8B210336-8B39-E449-ACDB-6FCEE8E2AB72}">
      <dgm:prSet phldrT="[Text]" custT="1"/>
      <dgm:spPr/>
      <dgm:t>
        <a:bodyPr/>
        <a:lstStyle/>
        <a:p>
          <a:r>
            <a:rPr lang="en-US" sz="1800" dirty="0" smtClean="0"/>
            <a:t>Religious &amp; spiritual influences remain powerful and guides behavior on many levels </a:t>
          </a:r>
          <a:endParaRPr lang="en-US" sz="1800" dirty="0"/>
        </a:p>
      </dgm:t>
    </dgm:pt>
    <dgm:pt modelId="{F506FABA-0604-DD44-95B4-90F8B2CB136E}" type="parTrans" cxnId="{991A99F7-858F-E04A-BE70-82E51AA24AAF}">
      <dgm:prSet/>
      <dgm:spPr/>
      <dgm:t>
        <a:bodyPr/>
        <a:lstStyle/>
        <a:p>
          <a:endParaRPr lang="en-US"/>
        </a:p>
      </dgm:t>
    </dgm:pt>
    <dgm:pt modelId="{5936654B-7874-D54B-8E03-3CCAA6BFC3F4}" type="sibTrans" cxnId="{991A99F7-858F-E04A-BE70-82E51AA24AAF}">
      <dgm:prSet/>
      <dgm:spPr/>
      <dgm:t>
        <a:bodyPr/>
        <a:lstStyle/>
        <a:p>
          <a:endParaRPr lang="en-US"/>
        </a:p>
      </dgm:t>
    </dgm:pt>
    <dgm:pt modelId="{5264C775-DA05-5243-B078-07EF0BE3E58C}" type="pres">
      <dgm:prSet presAssocID="{6D29953D-6DCF-AC49-BB1A-94E3880049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5956F-581E-5A47-BF33-F54020C44BE5}" type="pres">
      <dgm:prSet presAssocID="{202AE3DC-FB9A-844E-8CB4-4BDFB8D1955B}" presName="composite" presStyleCnt="0"/>
      <dgm:spPr/>
    </dgm:pt>
    <dgm:pt modelId="{3A41E3D3-FEA6-3F42-BE47-22F7578AC549}" type="pres">
      <dgm:prSet presAssocID="{202AE3DC-FB9A-844E-8CB4-4BDFB8D1955B}" presName="parTx" presStyleLbl="alignNode1" presStyleIdx="0" presStyleCnt="3" custScaleY="104528" custLinFactNeighborY="-15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096C8-42C3-524D-A641-49F910FE60E0}" type="pres">
      <dgm:prSet presAssocID="{202AE3DC-FB9A-844E-8CB4-4BDFB8D1955B}" presName="desTx" presStyleLbl="alignAccFollowNode1" presStyleIdx="0" presStyleCnt="3" custScaleY="98688" custLinFactNeighborX="-129" custLinFactNeighborY="-3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6E5E1-53F8-2349-A333-E4825AF63971}" type="pres">
      <dgm:prSet presAssocID="{B97EBED4-E45D-9243-A27D-E794C988D6EE}" presName="space" presStyleCnt="0"/>
      <dgm:spPr/>
    </dgm:pt>
    <dgm:pt modelId="{F6881FFA-7C10-4943-8E39-8ABD981A666F}" type="pres">
      <dgm:prSet presAssocID="{48057802-DD3D-EC4B-833E-0FC9DA985038}" presName="composite" presStyleCnt="0"/>
      <dgm:spPr/>
    </dgm:pt>
    <dgm:pt modelId="{92BAA9C1-62B3-4F49-91E0-4FF07C38B953}" type="pres">
      <dgm:prSet presAssocID="{48057802-DD3D-EC4B-833E-0FC9DA985038}" presName="parTx" presStyleLbl="alignNode1" presStyleIdx="1" presStyleCnt="3" custScaleX="128583" custScaleY="103578" custLinFactNeighborY="-14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E5024-3A17-1F4C-9E2C-3F66DFCC5C95}" type="pres">
      <dgm:prSet presAssocID="{48057802-DD3D-EC4B-833E-0FC9DA985038}" presName="desTx" presStyleLbl="alignAccFollowNode1" presStyleIdx="1" presStyleCnt="3" custScaleX="129784" custScaleY="99178" custLinFactNeighborY="-3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E83AA-E125-D64B-8CEC-C37FB597B306}" type="pres">
      <dgm:prSet presAssocID="{BA392DA1-8BF0-414C-890E-EE22BAC79C29}" presName="space" presStyleCnt="0"/>
      <dgm:spPr/>
    </dgm:pt>
    <dgm:pt modelId="{07B9D743-C085-E245-9858-A8229E017B07}" type="pres">
      <dgm:prSet presAssocID="{71FA277E-0D8C-7A43-BBD3-428A6F947DB0}" presName="composite" presStyleCnt="0"/>
      <dgm:spPr/>
    </dgm:pt>
    <dgm:pt modelId="{F7B13A90-6E64-3948-B7CC-D1138017D49A}" type="pres">
      <dgm:prSet presAssocID="{71FA277E-0D8C-7A43-BBD3-428A6F947DB0}" presName="parTx" presStyleLbl="alignNode1" presStyleIdx="2" presStyleCnt="3" custScaleY="102802" custLinFactNeighborX="129" custLinFactNeighborY="-17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E04FD-8CA0-5842-A1BA-835AD612D148}" type="pres">
      <dgm:prSet presAssocID="{71FA277E-0D8C-7A43-BBD3-428A6F947DB0}" presName="desTx" presStyleLbl="alignAccFollowNode1" presStyleIdx="2" presStyleCnt="3" custScaleY="99375" custLinFactNeighborX="129" custLinFactNeighborY="-5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118565-DAD3-624C-B085-D1619E364974}" type="presOf" srcId="{EE2EF6E1-0416-AE4C-8AB0-F97D31999327}" destId="{A0AE04FD-8CA0-5842-A1BA-835AD612D148}" srcOrd="0" destOrd="0" presId="urn:microsoft.com/office/officeart/2005/8/layout/hList1"/>
    <dgm:cxn modelId="{367BF757-8766-E948-8441-85F17F367F6A}" srcId="{48057802-DD3D-EC4B-833E-0FC9DA985038}" destId="{A2233584-A298-1E44-B154-BC0726DB7EB5}" srcOrd="3" destOrd="0" parTransId="{5E1A0E4F-C246-1D46-9480-232C386919CD}" sibTransId="{E0767981-C0AF-8143-8B4B-F3A6327C6981}"/>
    <dgm:cxn modelId="{A9122367-042A-FD47-9999-FB303FEB6696}" type="presOf" srcId="{6D29953D-6DCF-AC49-BB1A-94E3880049CB}" destId="{5264C775-DA05-5243-B078-07EF0BE3E58C}" srcOrd="0" destOrd="0" presId="urn:microsoft.com/office/officeart/2005/8/layout/hList1"/>
    <dgm:cxn modelId="{3318AE80-C7E3-FE47-8C41-0AA071D8BA21}" srcId="{202AE3DC-FB9A-844E-8CB4-4BDFB8D1955B}" destId="{E46E788D-A91D-E640-87E5-AA498D583AE2}" srcOrd="0" destOrd="0" parTransId="{8866AA69-8E7B-284A-962D-17BF71449BC8}" sibTransId="{D323FB81-FFCE-8146-9581-56F752F7FC74}"/>
    <dgm:cxn modelId="{CB4452CF-42F5-FF45-ABED-F0A0825A9A3A}" type="presOf" srcId="{EC2E6D68-0E02-E743-8350-9968CE281368}" destId="{A0AE04FD-8CA0-5842-A1BA-835AD612D148}" srcOrd="0" destOrd="4" presId="urn:microsoft.com/office/officeart/2005/8/layout/hList1"/>
    <dgm:cxn modelId="{3E58A38C-D646-3F4B-934B-3E835B5A6F03}" srcId="{71FA277E-0D8C-7A43-BBD3-428A6F947DB0}" destId="{B859054D-F2A5-3A49-84EF-A263B532F238}" srcOrd="2" destOrd="0" parTransId="{47CBA77D-27B6-EF4F-9DBB-080DB5182AD8}" sibTransId="{97E654EF-7590-3740-A7EA-7C00B46A3E5D}"/>
    <dgm:cxn modelId="{50FD62D0-B694-0640-BBE5-930FD862419A}" srcId="{6D29953D-6DCF-AC49-BB1A-94E3880049CB}" destId="{48057802-DD3D-EC4B-833E-0FC9DA985038}" srcOrd="1" destOrd="0" parTransId="{B0C9DED7-A4A1-714C-B28D-14603AB5443E}" sibTransId="{BA392DA1-8BF0-414C-890E-EE22BAC79C29}"/>
    <dgm:cxn modelId="{3955CBA0-FF76-CF44-8E35-605A9E0C4635}" type="presOf" srcId="{1ED7A52C-13B9-D640-BD5D-3865C6F4B466}" destId="{A0AE04FD-8CA0-5842-A1BA-835AD612D148}" srcOrd="0" destOrd="1" presId="urn:microsoft.com/office/officeart/2005/8/layout/hList1"/>
    <dgm:cxn modelId="{A4B83DDA-A1B9-0041-9421-522E4769337C}" srcId="{202AE3DC-FB9A-844E-8CB4-4BDFB8D1955B}" destId="{538BBA06-2FE4-8D46-ACAD-96D571522613}" srcOrd="1" destOrd="0" parTransId="{E69BD144-B1FD-7646-9703-9630C6F52C74}" sibTransId="{55D44D59-C5DD-264E-80ED-2722432F08F0}"/>
    <dgm:cxn modelId="{237E78DB-231A-A54B-AADD-0ED2B4550B4A}" type="presOf" srcId="{FA7D4D9C-ADCC-4847-A814-FD931662962B}" destId="{EB0E5024-3A17-1F4C-9E2C-3F66DFCC5C95}" srcOrd="0" destOrd="0" presId="urn:microsoft.com/office/officeart/2005/8/layout/hList1"/>
    <dgm:cxn modelId="{87D32D59-3672-9044-BE3D-B390AB0DDB98}" srcId="{71FA277E-0D8C-7A43-BBD3-428A6F947DB0}" destId="{495A5CFD-FB09-FF49-BEF0-8245FB1B42A4}" srcOrd="3" destOrd="0" parTransId="{A0BF6CAF-83CD-AF49-8BFF-9EC3B03A4DBE}" sibTransId="{309C66D6-EB38-814C-B7AD-B78EBDEA62A8}"/>
    <dgm:cxn modelId="{77B9D626-0794-4145-8E63-80AB24ACB706}" type="presOf" srcId="{202AE3DC-FB9A-844E-8CB4-4BDFB8D1955B}" destId="{3A41E3D3-FEA6-3F42-BE47-22F7578AC549}" srcOrd="0" destOrd="0" presId="urn:microsoft.com/office/officeart/2005/8/layout/hList1"/>
    <dgm:cxn modelId="{972EC25C-5FBD-694A-9DD5-B55F309538D8}" srcId="{48057802-DD3D-EC4B-833E-0FC9DA985038}" destId="{62A3C534-BF0F-3146-BDF8-ADA7552786DB}" srcOrd="4" destOrd="0" parTransId="{A21D8AED-E348-7743-AE21-EC88DB9B5FED}" sibTransId="{F2AFB880-5ADC-3D4F-B41E-AAC8F9F852B5}"/>
    <dgm:cxn modelId="{79A62601-ADA9-DD49-8585-6C49DD4A5ED1}" srcId="{71FA277E-0D8C-7A43-BBD3-428A6F947DB0}" destId="{EC2E6D68-0E02-E743-8350-9968CE281368}" srcOrd="4" destOrd="0" parTransId="{D1C9CA09-32A0-F54A-92BA-6656C344B73A}" sibTransId="{4B42EA09-E57D-CD42-AEFC-288B32CFF512}"/>
    <dgm:cxn modelId="{917B9AE7-0605-9E40-8E59-DB92418FB83E}" srcId="{48057802-DD3D-EC4B-833E-0FC9DA985038}" destId="{35F6C3DC-21AC-2748-A5A1-BCE850E209F5}" srcOrd="2" destOrd="0" parTransId="{9501CE2E-DA35-B843-AB27-018FB3359811}" sibTransId="{41459579-C2B7-D249-8F9C-23DE866F285C}"/>
    <dgm:cxn modelId="{651119C9-AC23-E24F-91A5-716EDAD00BE9}" srcId="{71FA277E-0D8C-7A43-BBD3-428A6F947DB0}" destId="{EE2EF6E1-0416-AE4C-8AB0-F97D31999327}" srcOrd="0" destOrd="0" parTransId="{0E30F760-7009-3447-B074-5FD18E61EE74}" sibTransId="{DD7D9125-D95C-2647-ABCB-D49265321C0C}"/>
    <dgm:cxn modelId="{22B22291-38E6-054E-B375-23DDBB1C91E9}" type="presOf" srcId="{E46E788D-A91D-E640-87E5-AA498D583AE2}" destId="{6F0096C8-42C3-524D-A641-49F910FE60E0}" srcOrd="0" destOrd="0" presId="urn:microsoft.com/office/officeart/2005/8/layout/hList1"/>
    <dgm:cxn modelId="{D1969294-CBE8-AC4D-9EFC-AC8312F2B60C}" srcId="{202AE3DC-FB9A-844E-8CB4-4BDFB8D1955B}" destId="{04F2C18D-C46F-E348-B035-8D9EEF3C930E}" srcOrd="2" destOrd="0" parTransId="{A6141947-1689-DF4F-BC1A-33FA41520239}" sibTransId="{42E69CCB-8A0F-D649-BBC8-911D0CB83830}"/>
    <dgm:cxn modelId="{1E72ACC0-CFD9-AF4A-9060-FB9946882FE9}" srcId="{48057802-DD3D-EC4B-833E-0FC9DA985038}" destId="{FA7D4D9C-ADCC-4847-A814-FD931662962B}" srcOrd="0" destOrd="0" parTransId="{959DF247-8144-1E45-9064-CB00BC8F6816}" sibTransId="{62A1F1D1-6E65-5F49-A6D2-C1919606AF86}"/>
    <dgm:cxn modelId="{CB86B1C5-D03E-DA46-AA01-3BD6D7BC6710}" type="presOf" srcId="{B859054D-F2A5-3A49-84EF-A263B532F238}" destId="{A0AE04FD-8CA0-5842-A1BA-835AD612D148}" srcOrd="0" destOrd="2" presId="urn:microsoft.com/office/officeart/2005/8/layout/hList1"/>
    <dgm:cxn modelId="{299A1C1A-FBE3-B84D-9BAC-CBDA77CDC7FA}" type="presOf" srcId="{495A5CFD-FB09-FF49-BEF0-8245FB1B42A4}" destId="{A0AE04FD-8CA0-5842-A1BA-835AD612D148}" srcOrd="0" destOrd="3" presId="urn:microsoft.com/office/officeart/2005/8/layout/hList1"/>
    <dgm:cxn modelId="{FD2226E6-F8C7-5C40-B6C0-AFA763B5478C}" type="presOf" srcId="{04F2C18D-C46F-E348-B035-8D9EEF3C930E}" destId="{6F0096C8-42C3-524D-A641-49F910FE60E0}" srcOrd="0" destOrd="2" presId="urn:microsoft.com/office/officeart/2005/8/layout/hList1"/>
    <dgm:cxn modelId="{571C71E5-B97B-1C40-8809-2CAC908492C2}" srcId="{6D29953D-6DCF-AC49-BB1A-94E3880049CB}" destId="{202AE3DC-FB9A-844E-8CB4-4BDFB8D1955B}" srcOrd="0" destOrd="0" parTransId="{77CDF219-6C76-2C4A-96BE-38B7E24E1715}" sibTransId="{B97EBED4-E45D-9243-A27D-E794C988D6EE}"/>
    <dgm:cxn modelId="{991A99F7-858F-E04A-BE70-82E51AA24AAF}" srcId="{48057802-DD3D-EC4B-833E-0FC9DA985038}" destId="{8B210336-8B39-E449-ACDB-6FCEE8E2AB72}" srcOrd="1" destOrd="0" parTransId="{F506FABA-0604-DD44-95B4-90F8B2CB136E}" sibTransId="{5936654B-7874-D54B-8E03-3CCAA6BFC3F4}"/>
    <dgm:cxn modelId="{85329B73-C758-7748-93EB-EFF58EE62F39}" type="presOf" srcId="{A2233584-A298-1E44-B154-BC0726DB7EB5}" destId="{EB0E5024-3A17-1F4C-9E2C-3F66DFCC5C95}" srcOrd="0" destOrd="3" presId="urn:microsoft.com/office/officeart/2005/8/layout/hList1"/>
    <dgm:cxn modelId="{7779CC3C-0243-034C-B700-4D6ED29AECF8}" srcId="{6D29953D-6DCF-AC49-BB1A-94E3880049CB}" destId="{71FA277E-0D8C-7A43-BBD3-428A6F947DB0}" srcOrd="2" destOrd="0" parTransId="{B3D8EDC3-2A0B-E34A-A38E-246C5D79B01D}" sibTransId="{C550BF26-A84C-044B-9393-BAAA9A874F09}"/>
    <dgm:cxn modelId="{FACD3FAB-0C9B-FD47-BBE2-3330821F83D4}" type="presOf" srcId="{8B210336-8B39-E449-ACDB-6FCEE8E2AB72}" destId="{EB0E5024-3A17-1F4C-9E2C-3F66DFCC5C95}" srcOrd="0" destOrd="1" presId="urn:microsoft.com/office/officeart/2005/8/layout/hList1"/>
    <dgm:cxn modelId="{24ECCAAC-C248-D442-BFB7-D93BC3D7EB57}" srcId="{71FA277E-0D8C-7A43-BBD3-428A6F947DB0}" destId="{1ED7A52C-13B9-D640-BD5D-3865C6F4B466}" srcOrd="1" destOrd="0" parTransId="{6B95520B-E65C-BB49-8B80-93DBBCD2E326}" sibTransId="{8F7824E8-3335-B249-9285-B1BD29719BF0}"/>
    <dgm:cxn modelId="{030C8177-7CAF-2349-9423-92B57B618578}" type="presOf" srcId="{538BBA06-2FE4-8D46-ACAD-96D571522613}" destId="{6F0096C8-42C3-524D-A641-49F910FE60E0}" srcOrd="0" destOrd="1" presId="urn:microsoft.com/office/officeart/2005/8/layout/hList1"/>
    <dgm:cxn modelId="{FDE16115-1A2B-9A48-8A03-20CD7323E724}" type="presOf" srcId="{71FA277E-0D8C-7A43-BBD3-428A6F947DB0}" destId="{F7B13A90-6E64-3948-B7CC-D1138017D49A}" srcOrd="0" destOrd="0" presId="urn:microsoft.com/office/officeart/2005/8/layout/hList1"/>
    <dgm:cxn modelId="{C741291A-BABC-9541-8FE3-8F9FFE701CE7}" type="presOf" srcId="{48057802-DD3D-EC4B-833E-0FC9DA985038}" destId="{92BAA9C1-62B3-4F49-91E0-4FF07C38B953}" srcOrd="0" destOrd="0" presId="urn:microsoft.com/office/officeart/2005/8/layout/hList1"/>
    <dgm:cxn modelId="{E700758C-B0E4-3F40-A372-0CE906FADE0C}" type="presOf" srcId="{35F6C3DC-21AC-2748-A5A1-BCE850E209F5}" destId="{EB0E5024-3A17-1F4C-9E2C-3F66DFCC5C95}" srcOrd="0" destOrd="2" presId="urn:microsoft.com/office/officeart/2005/8/layout/hList1"/>
    <dgm:cxn modelId="{3BDD808C-9297-7146-83EC-9358590C9C06}" type="presOf" srcId="{62A3C534-BF0F-3146-BDF8-ADA7552786DB}" destId="{EB0E5024-3A17-1F4C-9E2C-3F66DFCC5C95}" srcOrd="0" destOrd="4" presId="urn:microsoft.com/office/officeart/2005/8/layout/hList1"/>
    <dgm:cxn modelId="{63E360A9-F27A-E741-BFFD-DB96ECB13D8D}" type="presParOf" srcId="{5264C775-DA05-5243-B078-07EF0BE3E58C}" destId="{F995956F-581E-5A47-BF33-F54020C44BE5}" srcOrd="0" destOrd="0" presId="urn:microsoft.com/office/officeart/2005/8/layout/hList1"/>
    <dgm:cxn modelId="{233D9D54-EB56-904F-A487-374E713C40D3}" type="presParOf" srcId="{F995956F-581E-5A47-BF33-F54020C44BE5}" destId="{3A41E3D3-FEA6-3F42-BE47-22F7578AC549}" srcOrd="0" destOrd="0" presId="urn:microsoft.com/office/officeart/2005/8/layout/hList1"/>
    <dgm:cxn modelId="{29C34983-5EF9-374E-BBB4-6FAC46C8D3C8}" type="presParOf" srcId="{F995956F-581E-5A47-BF33-F54020C44BE5}" destId="{6F0096C8-42C3-524D-A641-49F910FE60E0}" srcOrd="1" destOrd="0" presId="urn:microsoft.com/office/officeart/2005/8/layout/hList1"/>
    <dgm:cxn modelId="{BA49564A-75B6-A84D-96FE-4160E0913924}" type="presParOf" srcId="{5264C775-DA05-5243-B078-07EF0BE3E58C}" destId="{82F6E5E1-53F8-2349-A333-E4825AF63971}" srcOrd="1" destOrd="0" presId="urn:microsoft.com/office/officeart/2005/8/layout/hList1"/>
    <dgm:cxn modelId="{67B8437F-9585-814B-8D4D-49DEF9C6AFF9}" type="presParOf" srcId="{5264C775-DA05-5243-B078-07EF0BE3E58C}" destId="{F6881FFA-7C10-4943-8E39-8ABD981A666F}" srcOrd="2" destOrd="0" presId="urn:microsoft.com/office/officeart/2005/8/layout/hList1"/>
    <dgm:cxn modelId="{041D76AC-3A5F-CE43-990A-F98B5D0636C1}" type="presParOf" srcId="{F6881FFA-7C10-4943-8E39-8ABD981A666F}" destId="{92BAA9C1-62B3-4F49-91E0-4FF07C38B953}" srcOrd="0" destOrd="0" presId="urn:microsoft.com/office/officeart/2005/8/layout/hList1"/>
    <dgm:cxn modelId="{0A7A81B6-F9D8-AE4A-9A48-55C1DFBAA2CD}" type="presParOf" srcId="{F6881FFA-7C10-4943-8E39-8ABD981A666F}" destId="{EB0E5024-3A17-1F4C-9E2C-3F66DFCC5C95}" srcOrd="1" destOrd="0" presId="urn:microsoft.com/office/officeart/2005/8/layout/hList1"/>
    <dgm:cxn modelId="{1E091391-3D26-0842-B483-7B0B4DF82AF0}" type="presParOf" srcId="{5264C775-DA05-5243-B078-07EF0BE3E58C}" destId="{6D4E83AA-E125-D64B-8CEC-C37FB597B306}" srcOrd="3" destOrd="0" presId="urn:microsoft.com/office/officeart/2005/8/layout/hList1"/>
    <dgm:cxn modelId="{FC1478E5-2BC3-D44A-992D-E725051F0151}" type="presParOf" srcId="{5264C775-DA05-5243-B078-07EF0BE3E58C}" destId="{07B9D743-C085-E245-9858-A8229E017B07}" srcOrd="4" destOrd="0" presId="urn:microsoft.com/office/officeart/2005/8/layout/hList1"/>
    <dgm:cxn modelId="{4DA6417F-6EF8-A945-BC69-2CF3B9339970}" type="presParOf" srcId="{07B9D743-C085-E245-9858-A8229E017B07}" destId="{F7B13A90-6E64-3948-B7CC-D1138017D49A}" srcOrd="0" destOrd="0" presId="urn:microsoft.com/office/officeart/2005/8/layout/hList1"/>
    <dgm:cxn modelId="{82D386B7-F933-904C-B876-4680725DEF28}" type="presParOf" srcId="{07B9D743-C085-E245-9858-A8229E017B07}" destId="{A0AE04FD-8CA0-5842-A1BA-835AD612D1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1172B8-5C14-5F4F-9ADD-326CE1CEF977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C52266-E58E-8443-8533-C46EF98A58B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MATERIAL LOGICS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B0C24F82-016A-CD42-BD03-AD02F4D5E90F}" type="parTrans" cxnId="{7AC3EEBC-A789-AD40-88E8-C0061417861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09224D6-A151-EE44-BD40-121CAA5907C6}" type="sibTrans" cxnId="{7AC3EEBC-A789-AD40-88E8-C0061417861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1A27552-B71D-C540-AC72-6AD932100A6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Demographics (&gt;1Bn)</a:t>
          </a:r>
          <a:endParaRPr lang="en-US" dirty="0">
            <a:latin typeface="+mj-lt"/>
          </a:endParaRPr>
        </a:p>
      </dgm:t>
    </dgm:pt>
    <dgm:pt modelId="{011C897D-C5C1-E344-880A-80B3BFBFE546}" type="parTrans" cxnId="{F694111E-43C0-D447-8B93-B967ADEDD6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BE4E530-C412-FB43-82B8-8A01ED5DA92C}" type="sibTrans" cxnId="{F694111E-43C0-D447-8B93-B967ADEDD6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16D41B4-9A54-A24F-B314-FC22F74CAFD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Long coastlines with Africa, “Persia” &amp; Arabia on east and Southeast Asia on west</a:t>
          </a:r>
          <a:endParaRPr lang="en-US" dirty="0">
            <a:latin typeface="+mj-lt"/>
          </a:endParaRPr>
        </a:p>
      </dgm:t>
    </dgm:pt>
    <dgm:pt modelId="{ED35B630-5403-6441-85BB-7922C4C5D911}" type="parTrans" cxnId="{AB7806A8-67BC-0B42-BDCE-E81A8F6F90D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FF37F8-FA14-9D42-9BE6-26D6DA29CE3C}" type="sibTrans" cxnId="{AB7806A8-67BC-0B42-BDCE-E81A8F6F90D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2CF78CB-7E48-1E44-AF66-87BAA7141C7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EXTERNAL IDEATIONAL LOGICS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E8F2DE64-36A8-C742-9E40-F117FB671569}" type="parTrans" cxnId="{0F2AC4A1-9C4E-0144-840D-AF8A3FD41D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595D4B9-6CB3-A541-A18A-E3B55736A852}" type="sibTrans" cxnId="{0F2AC4A1-9C4E-0144-840D-AF8A3FD41D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575D956-A6EC-A648-8CB1-277585546DDD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Ghandi</a:t>
          </a:r>
          <a:r>
            <a:rPr lang="en-US" dirty="0" smtClean="0">
              <a:latin typeface="+mj-lt"/>
            </a:rPr>
            <a:t> &amp; nonviolence</a:t>
          </a:r>
          <a:endParaRPr lang="en-US" dirty="0">
            <a:latin typeface="+mj-lt"/>
          </a:endParaRPr>
        </a:p>
      </dgm:t>
    </dgm:pt>
    <dgm:pt modelId="{C9A9BC56-AFC0-C243-B515-DF51D957792A}" type="parTrans" cxnId="{6480E9E7-99B1-844D-A78A-EA4F47FB65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3B7CBAD-DE0E-2648-99A4-4C97BCE74880}" type="sibTrans" cxnId="{6480E9E7-99B1-844D-A78A-EA4F47FB65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C3B7DFE-0DAC-B34D-82A7-F8F7EDF1E949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British Administrative legacy</a:t>
          </a:r>
          <a:endParaRPr lang="en-US" dirty="0">
            <a:latin typeface="+mj-lt"/>
          </a:endParaRPr>
        </a:p>
      </dgm:t>
    </dgm:pt>
    <dgm:pt modelId="{C449A700-3CC6-0545-8259-9AAA82E29A1C}" type="parTrans" cxnId="{FDC2E118-DBB5-A740-B16D-3D6948B7799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DDF93D0-60C0-CF41-868D-4161D075ABF2}" type="sibTrans" cxnId="{FDC2E118-DBB5-A740-B16D-3D6948B7799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7E8C07-9292-E44C-86E7-DF1902891728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Tropical Climate</a:t>
          </a:r>
          <a:endParaRPr lang="en-US" dirty="0">
            <a:latin typeface="+mj-lt"/>
          </a:endParaRPr>
        </a:p>
      </dgm:t>
    </dgm:pt>
    <dgm:pt modelId="{4D0BF4C9-7902-AE44-91A8-BE28C65339A7}" type="parTrans" cxnId="{0482B57A-A3E0-6F48-80C0-979AF9B2046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AA744B1-A8A2-6A4A-91D1-7B35AFAC2EF7}" type="sibTrans" cxnId="{0482B57A-A3E0-6F48-80C0-979AF9B2046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ED7B88A-1B98-534D-85D1-DA2574A5A12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Three mighty rivers (Indus, Ganges &amp; Brahmaputra) </a:t>
          </a:r>
          <a:endParaRPr lang="en-US" dirty="0">
            <a:latin typeface="+mj-lt"/>
          </a:endParaRPr>
        </a:p>
      </dgm:t>
    </dgm:pt>
    <dgm:pt modelId="{D2E27BD2-713A-6143-8873-CA6627E7C6E8}" type="parTrans" cxnId="{6B7B4910-AE2C-CE46-B4B4-2D2CAAFABC4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238133A-08E8-0246-A133-19F6C84700EE}" type="sibTrans" cxnId="{6B7B4910-AE2C-CE46-B4B4-2D2CAAFABC4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AFEE4B2-33A4-B04C-8106-E869D072666E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C5CA4D7D-372D-724D-98E5-8B8ED0DBD240}" type="parTrans" cxnId="{EAF13764-FB4A-F541-9F87-95263FFB159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594478B-3A86-AC41-B926-A4ACD095D791}" type="sibTrans" cxnId="{EAF13764-FB4A-F541-9F87-95263FFB159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B7B2956-C25C-6246-9476-1F3DC25CBBB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Tata’s </a:t>
          </a:r>
          <a:r>
            <a:rPr lang="en-US" dirty="0" err="1" smtClean="0">
              <a:latin typeface="+mj-lt"/>
            </a:rPr>
            <a:t>Nano</a:t>
          </a:r>
          <a:r>
            <a:rPr lang="en-US" dirty="0" smtClean="0">
              <a:latin typeface="+mj-lt"/>
            </a:rPr>
            <a:t> car</a:t>
          </a:r>
          <a:endParaRPr lang="en-US" dirty="0">
            <a:latin typeface="+mj-lt"/>
          </a:endParaRPr>
        </a:p>
      </dgm:t>
    </dgm:pt>
    <dgm:pt modelId="{0DB3356E-52E3-9944-8804-BD7DEE5587E9}" type="parTrans" cxnId="{2D18D3FD-77AB-934C-ABF5-41221A2100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17DB62F-762D-8A42-A656-EF995A7F892B}" type="sibTrans" cxnId="{2D18D3FD-77AB-934C-ABF5-41221A2100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6EDD02F-2C52-7F40-859B-F9AF76CFFC2D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 </a:t>
          </a:r>
          <a:endParaRPr lang="en-US" dirty="0">
            <a:latin typeface="+mj-lt"/>
          </a:endParaRPr>
        </a:p>
      </dgm:t>
    </dgm:pt>
    <dgm:pt modelId="{F702BBA1-43F9-584B-A0C6-D185C609ECCF}" type="parTrans" cxnId="{8B5A1114-4B71-DE4E-B7C8-5B327D2625F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6990A09-66AF-FE4F-813F-053DDFD4F746}" type="sibTrans" cxnId="{8B5A1114-4B71-DE4E-B7C8-5B327D2625F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53570BE-8A03-2545-B9EE-9489D3FD4E9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Huge rural population</a:t>
          </a:r>
          <a:endParaRPr lang="en-US" dirty="0">
            <a:latin typeface="+mj-lt"/>
          </a:endParaRPr>
        </a:p>
      </dgm:t>
    </dgm:pt>
    <dgm:pt modelId="{E51C7ACC-3D12-7042-97F0-B2903D9DA876}" type="parTrans" cxnId="{74BB6B06-F7CF-8149-8E4C-BAF74680F4F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CCC043-7F14-2D46-8704-FC6DC997B7E9}" type="sibTrans" cxnId="{74BB6B06-F7CF-8149-8E4C-BAF74680F4F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2EE6AF0-B256-8348-9994-2BCA8A5B9978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430F4F54-5C7B-6B40-9982-C37DF2765CCD}" type="parTrans" cxnId="{E5C74064-042F-ED49-B453-ECFE03BED4F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B0A1B93-B99D-BB45-A6EA-1EF68DA8D0BB}" type="sibTrans" cxnId="{E5C74064-042F-ED49-B453-ECFE03BED4F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4F752F2-AB02-3345-ABA9-AD234F0EA390}" type="pres">
      <dgm:prSet presAssocID="{3B1172B8-5C14-5F4F-9ADD-326CE1CEF9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E73A8D-275F-544A-9C49-7960B22FA394}" type="pres">
      <dgm:prSet presAssocID="{8BC52266-E58E-8443-8533-C46EF98A58B1}" presName="composite" presStyleCnt="0"/>
      <dgm:spPr/>
    </dgm:pt>
    <dgm:pt modelId="{DD616D26-86E5-8249-8454-D58F256CB34B}" type="pres">
      <dgm:prSet presAssocID="{8BC52266-E58E-8443-8533-C46EF98A58B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A4385-2D0B-2744-ACE8-D1A963E868FA}" type="pres">
      <dgm:prSet presAssocID="{8BC52266-E58E-8443-8533-C46EF98A58B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907B0-850F-D442-A8BB-D2C2AEE291D7}" type="pres">
      <dgm:prSet presAssocID="{A09224D6-A151-EE44-BD40-121CAA5907C6}" presName="space" presStyleCnt="0"/>
      <dgm:spPr/>
    </dgm:pt>
    <dgm:pt modelId="{7CA1498F-3F0E-1D47-9429-2F4AD979D790}" type="pres">
      <dgm:prSet presAssocID="{52CF78CB-7E48-1E44-AF66-87BAA7141C7E}" presName="composite" presStyleCnt="0"/>
      <dgm:spPr/>
    </dgm:pt>
    <dgm:pt modelId="{AB8CCEF0-8822-7847-925B-3F22AB6338CA}" type="pres">
      <dgm:prSet presAssocID="{52CF78CB-7E48-1E44-AF66-87BAA7141C7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2914C-A6D0-3348-8939-AE50D54202FC}" type="pres">
      <dgm:prSet presAssocID="{52CF78CB-7E48-1E44-AF66-87BAA7141C7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624852-64FD-9B48-AB94-F0E3240FA216}" type="presOf" srcId="{12EE6AF0-B256-8348-9994-2BCA8A5B9978}" destId="{C772914C-A6D0-3348-8939-AE50D54202FC}" srcOrd="0" destOrd="3" presId="urn:microsoft.com/office/officeart/2005/8/layout/hList1"/>
    <dgm:cxn modelId="{7AC3EEBC-A789-AD40-88E8-C0061417861B}" srcId="{3B1172B8-5C14-5F4F-9ADD-326CE1CEF977}" destId="{8BC52266-E58E-8443-8533-C46EF98A58B1}" srcOrd="0" destOrd="0" parTransId="{B0C24F82-016A-CD42-BD03-AD02F4D5E90F}" sibTransId="{A09224D6-A151-EE44-BD40-121CAA5907C6}"/>
    <dgm:cxn modelId="{6D719A96-F970-7F46-940B-30731090EAE8}" type="presOf" srcId="{2E7E8C07-9292-E44C-86E7-DF1902891728}" destId="{1C1A4385-2D0B-2744-ACE8-D1A963E868FA}" srcOrd="0" destOrd="2" presId="urn:microsoft.com/office/officeart/2005/8/layout/hList1"/>
    <dgm:cxn modelId="{8B5A1114-4B71-DE4E-B7C8-5B327D2625FF}" srcId="{52CF78CB-7E48-1E44-AF66-87BAA7141C7E}" destId="{C6EDD02F-2C52-7F40-859B-F9AF76CFFC2D}" srcOrd="4" destOrd="0" parTransId="{F702BBA1-43F9-584B-A0C6-D185C609ECCF}" sibTransId="{A6990A09-66AF-FE4F-813F-053DDFD4F746}"/>
    <dgm:cxn modelId="{6B7B4910-AE2C-CE46-B4B4-2D2CAAFABC4E}" srcId="{8BC52266-E58E-8443-8533-C46EF98A58B1}" destId="{7ED7B88A-1B98-534D-85D1-DA2574A5A12C}" srcOrd="3" destOrd="0" parTransId="{D2E27BD2-713A-6143-8873-CA6627E7C6E8}" sibTransId="{F238133A-08E8-0246-A133-19F6C84700EE}"/>
    <dgm:cxn modelId="{25113D17-C82F-5A47-859E-76C974D04A65}" type="presOf" srcId="{C6EDD02F-2C52-7F40-859B-F9AF76CFFC2D}" destId="{C772914C-A6D0-3348-8939-AE50D54202FC}" srcOrd="0" destOrd="4" presId="urn:microsoft.com/office/officeart/2005/8/layout/hList1"/>
    <dgm:cxn modelId="{74BB6B06-F7CF-8149-8E4C-BAF74680F4F2}" srcId="{8BC52266-E58E-8443-8533-C46EF98A58B1}" destId="{753570BE-8A03-2545-B9EE-9489D3FD4E92}" srcOrd="4" destOrd="0" parTransId="{E51C7ACC-3D12-7042-97F0-B2903D9DA876}" sibTransId="{55CCC043-7F14-2D46-8704-FC6DC997B7E9}"/>
    <dgm:cxn modelId="{F694111E-43C0-D447-8B93-B967ADEDD640}" srcId="{8BC52266-E58E-8443-8533-C46EF98A58B1}" destId="{A1A27552-B71D-C540-AC72-6AD932100A6C}" srcOrd="0" destOrd="0" parTransId="{011C897D-C5C1-E344-880A-80B3BFBFE546}" sibTransId="{4BE4E530-C412-FB43-82B8-8A01ED5DA92C}"/>
    <dgm:cxn modelId="{0482B57A-A3E0-6F48-80C0-979AF9B20463}" srcId="{8BC52266-E58E-8443-8533-C46EF98A58B1}" destId="{2E7E8C07-9292-E44C-86E7-DF1902891728}" srcOrd="2" destOrd="0" parTransId="{4D0BF4C9-7902-AE44-91A8-BE28C65339A7}" sibTransId="{AAA744B1-A8A2-6A4A-91D1-7B35AFAC2EF7}"/>
    <dgm:cxn modelId="{EAF13764-FB4A-F541-9F87-95263FFB159F}" srcId="{8BC52266-E58E-8443-8533-C46EF98A58B1}" destId="{3AFEE4B2-33A4-B04C-8106-E869D072666E}" srcOrd="5" destOrd="0" parTransId="{C5CA4D7D-372D-724D-98E5-8B8ED0DBD240}" sibTransId="{A594478B-3A86-AC41-B926-A4ACD095D791}"/>
    <dgm:cxn modelId="{A41A12E7-A3D9-3742-9EC8-ABAFECCBF10D}" type="presOf" srcId="{7ED7B88A-1B98-534D-85D1-DA2574A5A12C}" destId="{1C1A4385-2D0B-2744-ACE8-D1A963E868FA}" srcOrd="0" destOrd="3" presId="urn:microsoft.com/office/officeart/2005/8/layout/hList1"/>
    <dgm:cxn modelId="{4428A624-6CDF-D449-9231-F8388A339C1B}" type="presOf" srcId="{BB7B2956-C25C-6246-9476-1F3DC25CBBBC}" destId="{C772914C-A6D0-3348-8939-AE50D54202FC}" srcOrd="0" destOrd="2" presId="urn:microsoft.com/office/officeart/2005/8/layout/hList1"/>
    <dgm:cxn modelId="{73DB163C-E7E1-6C40-A5A1-C497BF0387CE}" type="presOf" srcId="{A1A27552-B71D-C540-AC72-6AD932100A6C}" destId="{1C1A4385-2D0B-2744-ACE8-D1A963E868FA}" srcOrd="0" destOrd="0" presId="urn:microsoft.com/office/officeart/2005/8/layout/hList1"/>
    <dgm:cxn modelId="{E5C74064-042F-ED49-B453-ECFE03BED4F1}" srcId="{52CF78CB-7E48-1E44-AF66-87BAA7141C7E}" destId="{12EE6AF0-B256-8348-9994-2BCA8A5B9978}" srcOrd="3" destOrd="0" parTransId="{430F4F54-5C7B-6B40-9982-C37DF2765CCD}" sibTransId="{EB0A1B93-B99D-BB45-A6EA-1EF68DA8D0BB}"/>
    <dgm:cxn modelId="{4E986504-64B7-324B-9F3C-282E843BB8D9}" type="presOf" srcId="{52CF78CB-7E48-1E44-AF66-87BAA7141C7E}" destId="{AB8CCEF0-8822-7847-925B-3F22AB6338CA}" srcOrd="0" destOrd="0" presId="urn:microsoft.com/office/officeart/2005/8/layout/hList1"/>
    <dgm:cxn modelId="{AB7806A8-67BC-0B42-BDCE-E81A8F6F90DA}" srcId="{8BC52266-E58E-8443-8533-C46EF98A58B1}" destId="{416D41B4-9A54-A24F-B314-FC22F74CAFD7}" srcOrd="1" destOrd="0" parTransId="{ED35B630-5403-6441-85BB-7922C4C5D911}" sibTransId="{9DFF37F8-FA14-9D42-9BE6-26D6DA29CE3C}"/>
    <dgm:cxn modelId="{22AC7D89-D5F8-8840-AED3-D00970F3078E}" type="presOf" srcId="{8BC52266-E58E-8443-8533-C46EF98A58B1}" destId="{DD616D26-86E5-8249-8454-D58F256CB34B}" srcOrd="0" destOrd="0" presId="urn:microsoft.com/office/officeart/2005/8/layout/hList1"/>
    <dgm:cxn modelId="{0F2AC4A1-9C4E-0144-840D-AF8A3FD41DCB}" srcId="{3B1172B8-5C14-5F4F-9ADD-326CE1CEF977}" destId="{52CF78CB-7E48-1E44-AF66-87BAA7141C7E}" srcOrd="1" destOrd="0" parTransId="{E8F2DE64-36A8-C742-9E40-F117FB671569}" sibTransId="{9595D4B9-6CB3-A541-A18A-E3B55736A852}"/>
    <dgm:cxn modelId="{CE9E0800-6FB4-DB46-AB81-B224C95AB4D1}" type="presOf" srcId="{3AFEE4B2-33A4-B04C-8106-E869D072666E}" destId="{1C1A4385-2D0B-2744-ACE8-D1A963E868FA}" srcOrd="0" destOrd="5" presId="urn:microsoft.com/office/officeart/2005/8/layout/hList1"/>
    <dgm:cxn modelId="{2D18D3FD-77AB-934C-ABF5-41221A210073}" srcId="{52CF78CB-7E48-1E44-AF66-87BAA7141C7E}" destId="{BB7B2956-C25C-6246-9476-1F3DC25CBBBC}" srcOrd="2" destOrd="0" parTransId="{0DB3356E-52E3-9944-8804-BD7DEE5587E9}" sibTransId="{E17DB62F-762D-8A42-A656-EF995A7F892B}"/>
    <dgm:cxn modelId="{2220F32A-56BE-444A-B674-C6E46C2606E8}" type="presOf" srcId="{2C3B7DFE-0DAC-B34D-82A7-F8F7EDF1E949}" destId="{C772914C-A6D0-3348-8939-AE50D54202FC}" srcOrd="0" destOrd="1" presId="urn:microsoft.com/office/officeart/2005/8/layout/hList1"/>
    <dgm:cxn modelId="{D6E81757-104B-AA4A-B12A-D2D247A14687}" type="presOf" srcId="{753570BE-8A03-2545-B9EE-9489D3FD4E92}" destId="{1C1A4385-2D0B-2744-ACE8-D1A963E868FA}" srcOrd="0" destOrd="4" presId="urn:microsoft.com/office/officeart/2005/8/layout/hList1"/>
    <dgm:cxn modelId="{FDC2E118-DBB5-A740-B16D-3D6948B77990}" srcId="{52CF78CB-7E48-1E44-AF66-87BAA7141C7E}" destId="{2C3B7DFE-0DAC-B34D-82A7-F8F7EDF1E949}" srcOrd="1" destOrd="0" parTransId="{C449A700-3CC6-0545-8259-9AAA82E29A1C}" sibTransId="{CDDF93D0-60C0-CF41-868D-4161D075ABF2}"/>
    <dgm:cxn modelId="{8445317B-D76D-804B-80CF-59A91B79C6D5}" type="presOf" srcId="{3B1172B8-5C14-5F4F-9ADD-326CE1CEF977}" destId="{44F752F2-AB02-3345-ABA9-AD234F0EA390}" srcOrd="0" destOrd="0" presId="urn:microsoft.com/office/officeart/2005/8/layout/hList1"/>
    <dgm:cxn modelId="{CD664A7A-5EB1-484F-8FAE-80E373878516}" type="presOf" srcId="{416D41B4-9A54-A24F-B314-FC22F74CAFD7}" destId="{1C1A4385-2D0B-2744-ACE8-D1A963E868FA}" srcOrd="0" destOrd="1" presId="urn:microsoft.com/office/officeart/2005/8/layout/hList1"/>
    <dgm:cxn modelId="{9C86E1D7-30CF-6845-A69B-78C30B72E878}" type="presOf" srcId="{3575D956-A6EC-A648-8CB1-277585546DDD}" destId="{C772914C-A6D0-3348-8939-AE50D54202FC}" srcOrd="0" destOrd="0" presId="urn:microsoft.com/office/officeart/2005/8/layout/hList1"/>
    <dgm:cxn modelId="{6480E9E7-99B1-844D-A78A-EA4F47FB652A}" srcId="{52CF78CB-7E48-1E44-AF66-87BAA7141C7E}" destId="{3575D956-A6EC-A648-8CB1-277585546DDD}" srcOrd="0" destOrd="0" parTransId="{C9A9BC56-AFC0-C243-B515-DF51D957792A}" sibTransId="{B3B7CBAD-DE0E-2648-99A4-4C97BCE74880}"/>
    <dgm:cxn modelId="{584A76B8-9527-3C41-AA28-F8554E2A36F3}" type="presParOf" srcId="{44F752F2-AB02-3345-ABA9-AD234F0EA390}" destId="{43E73A8D-275F-544A-9C49-7960B22FA394}" srcOrd="0" destOrd="0" presId="urn:microsoft.com/office/officeart/2005/8/layout/hList1"/>
    <dgm:cxn modelId="{2996A2A1-EEFD-EE49-89F1-9A5185B3FA69}" type="presParOf" srcId="{43E73A8D-275F-544A-9C49-7960B22FA394}" destId="{DD616D26-86E5-8249-8454-D58F256CB34B}" srcOrd="0" destOrd="0" presId="urn:microsoft.com/office/officeart/2005/8/layout/hList1"/>
    <dgm:cxn modelId="{83815E95-902B-324C-9766-D866429503B1}" type="presParOf" srcId="{43E73A8D-275F-544A-9C49-7960B22FA394}" destId="{1C1A4385-2D0B-2744-ACE8-D1A963E868FA}" srcOrd="1" destOrd="0" presId="urn:microsoft.com/office/officeart/2005/8/layout/hList1"/>
    <dgm:cxn modelId="{F41999B9-D0BA-DD42-ABAA-ECFAF48ED649}" type="presParOf" srcId="{44F752F2-AB02-3345-ABA9-AD234F0EA390}" destId="{687907B0-850F-D442-A8BB-D2C2AEE291D7}" srcOrd="1" destOrd="0" presId="urn:microsoft.com/office/officeart/2005/8/layout/hList1"/>
    <dgm:cxn modelId="{3665CA6E-CCC7-654F-A05A-F88EF58D59F1}" type="presParOf" srcId="{44F752F2-AB02-3345-ABA9-AD234F0EA390}" destId="{7CA1498F-3F0E-1D47-9429-2F4AD979D790}" srcOrd="2" destOrd="0" presId="urn:microsoft.com/office/officeart/2005/8/layout/hList1"/>
    <dgm:cxn modelId="{01EC853B-EADE-1F40-9C40-13684225B676}" type="presParOf" srcId="{7CA1498F-3F0E-1D47-9429-2F4AD979D790}" destId="{AB8CCEF0-8822-7847-925B-3F22AB6338CA}" srcOrd="0" destOrd="0" presId="urn:microsoft.com/office/officeart/2005/8/layout/hList1"/>
    <dgm:cxn modelId="{7C28F10A-5DDA-3A42-9B43-EEDD98D21D14}" type="presParOf" srcId="{7CA1498F-3F0E-1D47-9429-2F4AD979D790}" destId="{C772914C-A6D0-3348-8939-AE50D54202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29953D-6DCF-AC49-BB1A-94E3880049C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AE3DC-FB9A-844E-8CB4-4BDFB8D1955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RATIONALE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77CDF219-6C76-2C4A-96BE-38B7E24E1715}" type="parTrans" cxnId="{571C71E5-B97B-1C40-8809-2CAC908492C2}">
      <dgm:prSet/>
      <dgm:spPr/>
      <dgm:t>
        <a:bodyPr/>
        <a:lstStyle/>
        <a:p>
          <a:endParaRPr lang="en-US"/>
        </a:p>
      </dgm:t>
    </dgm:pt>
    <dgm:pt modelId="{B97EBED4-E45D-9243-A27D-E794C988D6EE}" type="sibTrans" cxnId="{571C71E5-B97B-1C40-8809-2CAC908492C2}">
      <dgm:prSet/>
      <dgm:spPr/>
      <dgm:t>
        <a:bodyPr/>
        <a:lstStyle/>
        <a:p>
          <a:endParaRPr lang="en-US"/>
        </a:p>
      </dgm:t>
    </dgm:pt>
    <dgm:pt modelId="{E46E788D-A91D-E640-87E5-AA498D583AE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Non-linear view of time (recurrence vs. progression)</a:t>
          </a:r>
          <a:endParaRPr lang="en-US" dirty="0">
            <a:latin typeface="+mj-lt"/>
          </a:endParaRPr>
        </a:p>
      </dgm:t>
    </dgm:pt>
    <dgm:pt modelId="{8866AA69-8E7B-284A-962D-17BF71449BC8}" type="parTrans" cxnId="{3318AE80-C7E3-FE47-8C41-0AA071D8BA21}">
      <dgm:prSet/>
      <dgm:spPr/>
      <dgm:t>
        <a:bodyPr/>
        <a:lstStyle/>
        <a:p>
          <a:endParaRPr lang="en-US"/>
        </a:p>
      </dgm:t>
    </dgm:pt>
    <dgm:pt modelId="{D323FB81-FFCE-8146-9581-56F752F7FC74}" type="sibTrans" cxnId="{3318AE80-C7E3-FE47-8C41-0AA071D8BA21}">
      <dgm:prSet/>
      <dgm:spPr/>
      <dgm:t>
        <a:bodyPr/>
        <a:lstStyle/>
        <a:p>
          <a:endParaRPr lang="en-US"/>
        </a:p>
      </dgm:t>
    </dgm:pt>
    <dgm:pt modelId="{48057802-DD3D-EC4B-833E-0FC9DA98503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IDENTITY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B0C9DED7-A4A1-714C-B28D-14603AB5443E}" type="parTrans" cxnId="{50FD62D0-B694-0640-BBE5-930FD862419A}">
      <dgm:prSet/>
      <dgm:spPr/>
      <dgm:t>
        <a:bodyPr/>
        <a:lstStyle/>
        <a:p>
          <a:endParaRPr lang="en-US"/>
        </a:p>
      </dgm:t>
    </dgm:pt>
    <dgm:pt modelId="{BA392DA1-8BF0-414C-890E-EE22BAC79C29}" type="sibTrans" cxnId="{50FD62D0-B694-0640-BBE5-930FD862419A}">
      <dgm:prSet/>
      <dgm:spPr/>
      <dgm:t>
        <a:bodyPr/>
        <a:lstStyle/>
        <a:p>
          <a:endParaRPr lang="en-US"/>
        </a:p>
      </dgm:t>
    </dgm:pt>
    <dgm:pt modelId="{FA7D4D9C-ADCC-4847-A814-FD931662962B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Historic institutionalization of caste system on many levels continues to have significant influence over individual allegiance</a:t>
          </a:r>
          <a:endParaRPr lang="en-US" dirty="0">
            <a:latin typeface="+mj-lt"/>
          </a:endParaRPr>
        </a:p>
      </dgm:t>
    </dgm:pt>
    <dgm:pt modelId="{959DF247-8144-1E45-9064-CB00BC8F6816}" type="parTrans" cxnId="{1E72ACC0-CFD9-AF4A-9060-FB9946882FE9}">
      <dgm:prSet/>
      <dgm:spPr/>
      <dgm:t>
        <a:bodyPr/>
        <a:lstStyle/>
        <a:p>
          <a:endParaRPr lang="en-US"/>
        </a:p>
      </dgm:t>
    </dgm:pt>
    <dgm:pt modelId="{62A1F1D1-6E65-5F49-A6D2-C1919606AF86}" type="sibTrans" cxnId="{1E72ACC0-CFD9-AF4A-9060-FB9946882FE9}">
      <dgm:prSet/>
      <dgm:spPr/>
      <dgm:t>
        <a:bodyPr/>
        <a:lstStyle/>
        <a:p>
          <a:endParaRPr lang="en-US"/>
        </a:p>
      </dgm:t>
    </dgm:pt>
    <dgm:pt modelId="{71FA277E-0D8C-7A43-BBD3-428A6F947DB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AUTHORITY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B3D8EDC3-2A0B-E34A-A38E-246C5D79B01D}" type="parTrans" cxnId="{7779CC3C-0243-034C-B700-4D6ED29AECF8}">
      <dgm:prSet/>
      <dgm:spPr/>
      <dgm:t>
        <a:bodyPr/>
        <a:lstStyle/>
        <a:p>
          <a:endParaRPr lang="en-US"/>
        </a:p>
      </dgm:t>
    </dgm:pt>
    <dgm:pt modelId="{C550BF26-A84C-044B-9393-BAAA9A874F09}" type="sibTrans" cxnId="{7779CC3C-0243-034C-B700-4D6ED29AECF8}">
      <dgm:prSet/>
      <dgm:spPr/>
      <dgm:t>
        <a:bodyPr/>
        <a:lstStyle/>
        <a:p>
          <a:endParaRPr lang="en-US"/>
        </a:p>
      </dgm:t>
    </dgm:pt>
    <dgm:pt modelId="{EE2EF6E1-0416-AE4C-8AB0-F97D3199932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High Power Distance (</a:t>
          </a:r>
          <a:r>
            <a:rPr lang="en-US" dirty="0" err="1" smtClean="0">
              <a:latin typeface="+mj-lt"/>
            </a:rPr>
            <a:t>Hofstede</a:t>
          </a:r>
          <a:r>
            <a:rPr lang="en-US" dirty="0" smtClean="0">
              <a:latin typeface="+mj-lt"/>
            </a:rPr>
            <a:t>) with knowing place in world as primary source of “power”</a:t>
          </a:r>
          <a:endParaRPr lang="en-US" dirty="0">
            <a:latin typeface="+mj-lt"/>
          </a:endParaRPr>
        </a:p>
      </dgm:t>
    </dgm:pt>
    <dgm:pt modelId="{0E30F760-7009-3447-B074-5FD18E61EE74}" type="parTrans" cxnId="{651119C9-AC23-E24F-91A5-716EDAD00BE9}">
      <dgm:prSet/>
      <dgm:spPr/>
      <dgm:t>
        <a:bodyPr/>
        <a:lstStyle/>
        <a:p>
          <a:endParaRPr lang="en-US"/>
        </a:p>
      </dgm:t>
    </dgm:pt>
    <dgm:pt modelId="{DD7D9125-D95C-2647-ABCB-D49265321C0C}" type="sibTrans" cxnId="{651119C9-AC23-E24F-91A5-716EDAD00BE9}">
      <dgm:prSet/>
      <dgm:spPr/>
      <dgm:t>
        <a:bodyPr/>
        <a:lstStyle/>
        <a:p>
          <a:endParaRPr lang="en-US"/>
        </a:p>
      </dgm:t>
    </dgm:pt>
    <dgm:pt modelId="{1ED7A52C-13B9-D640-BD5D-3865C6F4B466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Stratified society</a:t>
          </a:r>
          <a:endParaRPr lang="en-US" dirty="0">
            <a:latin typeface="+mj-lt"/>
          </a:endParaRPr>
        </a:p>
      </dgm:t>
    </dgm:pt>
    <dgm:pt modelId="{6B95520B-E65C-BB49-8B80-93DBBCD2E326}" type="parTrans" cxnId="{24ECCAAC-C248-D442-BFB7-D93BC3D7EB57}">
      <dgm:prSet/>
      <dgm:spPr/>
      <dgm:t>
        <a:bodyPr/>
        <a:lstStyle/>
        <a:p>
          <a:endParaRPr lang="en-US"/>
        </a:p>
      </dgm:t>
    </dgm:pt>
    <dgm:pt modelId="{8F7824E8-3335-B249-9285-B1BD29719BF0}" type="sibTrans" cxnId="{24ECCAAC-C248-D442-BFB7-D93BC3D7EB57}">
      <dgm:prSet/>
      <dgm:spPr/>
      <dgm:t>
        <a:bodyPr/>
        <a:lstStyle/>
        <a:p>
          <a:endParaRPr lang="en-US"/>
        </a:p>
      </dgm:t>
    </dgm:pt>
    <dgm:pt modelId="{897101B1-3F96-C84D-A12F-7B78135ABA63}">
      <dgm:prSet/>
      <dgm:spPr/>
      <dgm:t>
        <a:bodyPr/>
        <a:lstStyle/>
        <a:p>
          <a:r>
            <a:rPr lang="en-US" dirty="0" smtClean="0">
              <a:latin typeface="+mj-lt"/>
            </a:rPr>
            <a:t>Low Individualism: Family, village &amp; educational relations dominate and constitute major support structures throughout life</a:t>
          </a:r>
          <a:endParaRPr lang="en-US" dirty="0">
            <a:latin typeface="+mj-lt"/>
          </a:endParaRPr>
        </a:p>
      </dgm:t>
    </dgm:pt>
    <dgm:pt modelId="{556DB719-D783-CD4A-A380-0399123DE014}" type="parTrans" cxnId="{2FF81B77-D765-3A45-84EF-0FD60F53374A}">
      <dgm:prSet/>
      <dgm:spPr/>
      <dgm:t>
        <a:bodyPr/>
        <a:lstStyle/>
        <a:p>
          <a:endParaRPr lang="en-US"/>
        </a:p>
      </dgm:t>
    </dgm:pt>
    <dgm:pt modelId="{04E8DCA5-5CE9-0446-ADEF-54F886746CD4}" type="sibTrans" cxnId="{2FF81B77-D765-3A45-84EF-0FD60F53374A}">
      <dgm:prSet/>
      <dgm:spPr/>
      <dgm:t>
        <a:bodyPr/>
        <a:lstStyle/>
        <a:p>
          <a:endParaRPr lang="en-US"/>
        </a:p>
      </dgm:t>
    </dgm:pt>
    <dgm:pt modelId="{7A8C4C36-3E1A-E24E-B135-ED7C85983FA9}">
      <dgm:prSet/>
      <dgm:spPr/>
      <dgm:t>
        <a:bodyPr/>
        <a:lstStyle/>
        <a:p>
          <a:r>
            <a:rPr lang="en-US" dirty="0" smtClean="0">
              <a:latin typeface="+mj-lt"/>
            </a:rPr>
            <a:t>Strong religious &amp; spiritual ties</a:t>
          </a:r>
          <a:endParaRPr lang="en-US" dirty="0">
            <a:latin typeface="+mj-lt"/>
          </a:endParaRPr>
        </a:p>
      </dgm:t>
    </dgm:pt>
    <dgm:pt modelId="{A4AD1AAF-D71F-C149-9536-289018225988}" type="parTrans" cxnId="{EA258916-5D31-CD41-99A8-23A27A0D9B60}">
      <dgm:prSet/>
      <dgm:spPr/>
      <dgm:t>
        <a:bodyPr/>
        <a:lstStyle/>
        <a:p>
          <a:endParaRPr lang="en-US"/>
        </a:p>
      </dgm:t>
    </dgm:pt>
    <dgm:pt modelId="{71E62CEA-7F23-7E41-B5B7-0B135C717EB2}" type="sibTrans" cxnId="{EA258916-5D31-CD41-99A8-23A27A0D9B60}">
      <dgm:prSet/>
      <dgm:spPr/>
      <dgm:t>
        <a:bodyPr/>
        <a:lstStyle/>
        <a:p>
          <a:endParaRPr lang="en-US"/>
        </a:p>
      </dgm:t>
    </dgm:pt>
    <dgm:pt modelId="{7CD1057E-3C4D-C74C-B767-C733944D4492}">
      <dgm:prSet/>
      <dgm:spPr/>
      <dgm:t>
        <a:bodyPr/>
        <a:lstStyle/>
        <a:p>
          <a:r>
            <a:rPr lang="en-US" dirty="0" smtClean="0">
              <a:latin typeface="+mj-lt"/>
            </a:rPr>
            <a:t>High context (ET Hall)</a:t>
          </a:r>
          <a:endParaRPr lang="en-US" dirty="0">
            <a:latin typeface="+mj-lt"/>
          </a:endParaRPr>
        </a:p>
      </dgm:t>
    </dgm:pt>
    <dgm:pt modelId="{D9028156-3549-6C4A-B43C-54AAD8691EA4}" type="parTrans" cxnId="{E8E6A5E7-666A-3E4D-8871-68E80E497EED}">
      <dgm:prSet/>
      <dgm:spPr/>
      <dgm:t>
        <a:bodyPr/>
        <a:lstStyle/>
        <a:p>
          <a:endParaRPr lang="en-US"/>
        </a:p>
      </dgm:t>
    </dgm:pt>
    <dgm:pt modelId="{13040810-AD40-B849-AF99-E990BAEB3756}" type="sibTrans" cxnId="{E8E6A5E7-666A-3E4D-8871-68E80E497EED}">
      <dgm:prSet/>
      <dgm:spPr/>
      <dgm:t>
        <a:bodyPr/>
        <a:lstStyle/>
        <a:p>
          <a:endParaRPr lang="en-US"/>
        </a:p>
      </dgm:t>
    </dgm:pt>
    <dgm:pt modelId="{17421741-3DEF-024E-9864-48576E33A2A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Admiration of  knowledge &amp; wisdom</a:t>
          </a:r>
          <a:endParaRPr lang="en-US" dirty="0">
            <a:latin typeface="+mj-lt"/>
          </a:endParaRPr>
        </a:p>
      </dgm:t>
    </dgm:pt>
    <dgm:pt modelId="{1A50B5D6-A71E-6440-9E3A-4196F6DFA585}" type="parTrans" cxnId="{B0B3C808-8ECB-4A47-BDDF-0D1004CF455D}">
      <dgm:prSet/>
      <dgm:spPr/>
      <dgm:t>
        <a:bodyPr/>
        <a:lstStyle/>
        <a:p>
          <a:endParaRPr lang="en-US"/>
        </a:p>
      </dgm:t>
    </dgm:pt>
    <dgm:pt modelId="{3F355ECC-E47D-444F-A380-7B3AAF374C62}" type="sibTrans" cxnId="{B0B3C808-8ECB-4A47-BDDF-0D1004CF455D}">
      <dgm:prSet/>
      <dgm:spPr/>
      <dgm:t>
        <a:bodyPr/>
        <a:lstStyle/>
        <a:p>
          <a:endParaRPr lang="en-US"/>
        </a:p>
      </dgm:t>
    </dgm:pt>
    <dgm:pt modelId="{21CF0863-D583-CB46-952E-A1D7D148F42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Ends: independence &amp; non-aligned</a:t>
          </a:r>
          <a:endParaRPr lang="en-US" dirty="0">
            <a:latin typeface="+mj-lt"/>
          </a:endParaRPr>
        </a:p>
      </dgm:t>
    </dgm:pt>
    <dgm:pt modelId="{EF86F618-8078-784A-8B33-B41CE3E44735}" type="parTrans" cxnId="{9E63BFB8-C7AF-CC48-8C3A-EC203CAA67B3}">
      <dgm:prSet/>
      <dgm:spPr/>
      <dgm:t>
        <a:bodyPr/>
        <a:lstStyle/>
        <a:p>
          <a:endParaRPr lang="en-US"/>
        </a:p>
      </dgm:t>
    </dgm:pt>
    <dgm:pt modelId="{BFF8BE28-4114-D649-9EF6-4072C03B3BCE}" type="sibTrans" cxnId="{9E63BFB8-C7AF-CC48-8C3A-EC203CAA67B3}">
      <dgm:prSet/>
      <dgm:spPr/>
      <dgm:t>
        <a:bodyPr/>
        <a:lstStyle/>
        <a:p>
          <a:endParaRPr lang="en-US"/>
        </a:p>
      </dgm:t>
    </dgm:pt>
    <dgm:pt modelId="{732A3D9A-CFAB-614A-8BE5-9AFC6C2E2FD8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Means: support of basic needs of participants</a:t>
          </a:r>
          <a:endParaRPr lang="en-US" dirty="0">
            <a:latin typeface="+mj-lt"/>
          </a:endParaRPr>
        </a:p>
      </dgm:t>
    </dgm:pt>
    <dgm:pt modelId="{761921B6-912C-6245-9947-A8FF202ADF26}" type="parTrans" cxnId="{94FF1D6F-099F-5345-BBB2-746CE520CB5C}">
      <dgm:prSet/>
      <dgm:spPr/>
      <dgm:t>
        <a:bodyPr/>
        <a:lstStyle/>
        <a:p>
          <a:endParaRPr lang="en-US"/>
        </a:p>
      </dgm:t>
    </dgm:pt>
    <dgm:pt modelId="{407814C7-06DB-C245-B911-EFA15417A392}" type="sibTrans" cxnId="{94FF1D6F-099F-5345-BBB2-746CE520CB5C}">
      <dgm:prSet/>
      <dgm:spPr/>
      <dgm:t>
        <a:bodyPr/>
        <a:lstStyle/>
        <a:p>
          <a:endParaRPr lang="en-US"/>
        </a:p>
      </dgm:t>
    </dgm:pt>
    <dgm:pt modelId="{255ADF79-E803-E343-9D8B-E30D270E916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Ends: peaceful coexistence</a:t>
          </a:r>
          <a:endParaRPr lang="en-US" dirty="0">
            <a:latin typeface="+mj-lt"/>
          </a:endParaRPr>
        </a:p>
      </dgm:t>
    </dgm:pt>
    <dgm:pt modelId="{57ABFB51-4EB5-EC4F-A6F5-D80FC129F519}" type="parTrans" cxnId="{B22D811D-C472-814F-B119-88C85D90DAF8}">
      <dgm:prSet/>
      <dgm:spPr/>
      <dgm:t>
        <a:bodyPr/>
        <a:lstStyle/>
        <a:p>
          <a:endParaRPr lang="en-US"/>
        </a:p>
      </dgm:t>
    </dgm:pt>
    <dgm:pt modelId="{F5C3D549-F364-2F44-BB6A-F31D0C12F2A5}" type="sibTrans" cxnId="{B22D811D-C472-814F-B119-88C85D90DAF8}">
      <dgm:prSet/>
      <dgm:spPr/>
      <dgm:t>
        <a:bodyPr/>
        <a:lstStyle/>
        <a:p>
          <a:endParaRPr lang="en-US"/>
        </a:p>
      </dgm:t>
    </dgm:pt>
    <dgm:pt modelId="{FC37FBC3-E0F3-614D-A3B4-1291C969D749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Means: Spirituality</a:t>
          </a:r>
          <a:endParaRPr lang="en-US" dirty="0">
            <a:latin typeface="+mj-lt"/>
          </a:endParaRPr>
        </a:p>
      </dgm:t>
    </dgm:pt>
    <dgm:pt modelId="{A9E36909-94AB-5242-B675-6C816C7314F3}" type="parTrans" cxnId="{DE778A3A-E1BC-154B-AE86-24B77AD276B7}">
      <dgm:prSet/>
      <dgm:spPr/>
      <dgm:t>
        <a:bodyPr/>
        <a:lstStyle/>
        <a:p>
          <a:endParaRPr lang="en-US"/>
        </a:p>
      </dgm:t>
    </dgm:pt>
    <dgm:pt modelId="{72EEF00E-17A0-4341-A44E-A7FC70D1169C}" type="sibTrans" cxnId="{DE778A3A-E1BC-154B-AE86-24B77AD276B7}">
      <dgm:prSet/>
      <dgm:spPr/>
      <dgm:t>
        <a:bodyPr/>
        <a:lstStyle/>
        <a:p>
          <a:endParaRPr lang="en-US"/>
        </a:p>
      </dgm:t>
    </dgm:pt>
    <dgm:pt modelId="{9267D878-6F66-EB4F-9964-1EB32C3F16C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Means: Religious diversity </a:t>
          </a:r>
          <a:endParaRPr lang="en-US" dirty="0">
            <a:latin typeface="+mj-lt"/>
          </a:endParaRPr>
        </a:p>
      </dgm:t>
    </dgm:pt>
    <dgm:pt modelId="{05B11AC2-0705-7344-B7CA-89AAD3D7830A}" type="parTrans" cxnId="{9E2B19B6-0AC5-F046-95A6-CB55BBE3A6B1}">
      <dgm:prSet/>
      <dgm:spPr/>
      <dgm:t>
        <a:bodyPr/>
        <a:lstStyle/>
        <a:p>
          <a:endParaRPr lang="en-US"/>
        </a:p>
      </dgm:t>
    </dgm:pt>
    <dgm:pt modelId="{10543669-B7B6-4842-AC68-CD84308876BC}" type="sibTrans" cxnId="{9E2B19B6-0AC5-F046-95A6-CB55BBE3A6B1}">
      <dgm:prSet/>
      <dgm:spPr/>
      <dgm:t>
        <a:bodyPr/>
        <a:lstStyle/>
        <a:p>
          <a:endParaRPr lang="en-US"/>
        </a:p>
      </dgm:t>
    </dgm:pt>
    <dgm:pt modelId="{30ECEBC7-040F-AB4D-8F58-B5BFB1A96078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DDFF3625-4AE0-0747-ADF2-20D2AD16A4DB}" type="parTrans" cxnId="{FDBB0375-E68F-F042-A4BD-80D16634ABA0}">
      <dgm:prSet/>
      <dgm:spPr/>
      <dgm:t>
        <a:bodyPr/>
        <a:lstStyle/>
        <a:p>
          <a:endParaRPr lang="en-US"/>
        </a:p>
      </dgm:t>
    </dgm:pt>
    <dgm:pt modelId="{7DFA868A-64AB-644B-86DD-2ECA4ACF4FFD}" type="sibTrans" cxnId="{FDBB0375-E68F-F042-A4BD-80D16634ABA0}">
      <dgm:prSet/>
      <dgm:spPr/>
      <dgm:t>
        <a:bodyPr/>
        <a:lstStyle/>
        <a:p>
          <a:endParaRPr lang="en-US"/>
        </a:p>
      </dgm:t>
    </dgm:pt>
    <dgm:pt modelId="{46BF769F-6481-854C-BBAE-0B6CAA8F2F66}">
      <dgm:prSet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7754F025-F03D-7841-9FE7-F483327B3292}" type="parTrans" cxnId="{23278327-E741-1343-B10F-B3DD3428274A}">
      <dgm:prSet/>
      <dgm:spPr/>
      <dgm:t>
        <a:bodyPr/>
        <a:lstStyle/>
        <a:p>
          <a:endParaRPr lang="en-US"/>
        </a:p>
      </dgm:t>
    </dgm:pt>
    <dgm:pt modelId="{0D967D0E-DA3A-D546-A1EF-51719E6DBD8E}" type="sibTrans" cxnId="{23278327-E741-1343-B10F-B3DD3428274A}">
      <dgm:prSet/>
      <dgm:spPr/>
      <dgm:t>
        <a:bodyPr/>
        <a:lstStyle/>
        <a:p>
          <a:endParaRPr lang="en-US"/>
        </a:p>
      </dgm:t>
    </dgm:pt>
    <dgm:pt modelId="{BA997CFB-EA3A-3142-816F-C6FCA780710D}">
      <dgm:prSet/>
      <dgm:spPr/>
      <dgm:t>
        <a:bodyPr/>
        <a:lstStyle/>
        <a:p>
          <a:r>
            <a:rPr lang="en-US" dirty="0" smtClean="0">
              <a:latin typeface="+mj-lt"/>
            </a:rPr>
            <a:t>Low Masculinity (</a:t>
          </a:r>
          <a:r>
            <a:rPr lang="en-US" dirty="0" err="1" smtClean="0">
              <a:latin typeface="+mj-lt"/>
            </a:rPr>
            <a:t>Hofstede</a:t>
          </a:r>
          <a:r>
            <a:rPr lang="en-US" dirty="0" smtClean="0">
              <a:latin typeface="+mj-lt"/>
            </a:rPr>
            <a:t>)</a:t>
          </a:r>
          <a:endParaRPr lang="en-US" dirty="0">
            <a:latin typeface="+mj-lt"/>
          </a:endParaRPr>
        </a:p>
      </dgm:t>
    </dgm:pt>
    <dgm:pt modelId="{A8582C63-4701-2548-A328-3CF6A97F50C2}" type="parTrans" cxnId="{02A279B7-E40A-6B42-BB27-9D5B62ABFD86}">
      <dgm:prSet/>
      <dgm:spPr/>
      <dgm:t>
        <a:bodyPr/>
        <a:lstStyle/>
        <a:p>
          <a:endParaRPr lang="en-US"/>
        </a:p>
      </dgm:t>
    </dgm:pt>
    <dgm:pt modelId="{0908B4BA-6CD0-3743-8D55-37794D7E60C0}" type="sibTrans" cxnId="{02A279B7-E40A-6B42-BB27-9D5B62ABFD86}">
      <dgm:prSet/>
      <dgm:spPr/>
      <dgm:t>
        <a:bodyPr/>
        <a:lstStyle/>
        <a:p>
          <a:endParaRPr lang="en-US"/>
        </a:p>
      </dgm:t>
    </dgm:pt>
    <dgm:pt modelId="{544365C5-5BD1-6C49-8005-AEDB25935810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Ends: limited privacy</a:t>
          </a:r>
          <a:endParaRPr lang="en-US" dirty="0">
            <a:latin typeface="+mj-lt"/>
          </a:endParaRPr>
        </a:p>
      </dgm:t>
    </dgm:pt>
    <dgm:pt modelId="{82B25566-9693-744E-896D-375CAD2ACE4A}" type="parTrans" cxnId="{3DF3F49A-72DE-8A4F-8312-DF4ADD5ED125}">
      <dgm:prSet/>
      <dgm:spPr/>
      <dgm:t>
        <a:bodyPr/>
        <a:lstStyle/>
        <a:p>
          <a:endParaRPr lang="en-US"/>
        </a:p>
      </dgm:t>
    </dgm:pt>
    <dgm:pt modelId="{E360D1DF-36FD-EB47-BF14-2C5C0983B78A}" type="sibTrans" cxnId="{3DF3F49A-72DE-8A4F-8312-DF4ADD5ED125}">
      <dgm:prSet/>
      <dgm:spPr/>
      <dgm:t>
        <a:bodyPr/>
        <a:lstStyle/>
        <a:p>
          <a:endParaRPr lang="en-US"/>
        </a:p>
      </dgm:t>
    </dgm:pt>
    <dgm:pt modelId="{2483BB2E-93BC-D34A-9F41-5E34827FB4E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Moral code of religious authority serves as powerful influence </a:t>
          </a:r>
          <a:endParaRPr lang="en-US" dirty="0">
            <a:latin typeface="+mj-lt"/>
          </a:endParaRPr>
        </a:p>
      </dgm:t>
    </dgm:pt>
    <dgm:pt modelId="{BBD93E2F-150E-8A4A-9994-C4B8D559CE6D}" type="parTrans" cxnId="{356F858B-EB26-9A4D-86A3-D80DC442C3C1}">
      <dgm:prSet/>
      <dgm:spPr/>
      <dgm:t>
        <a:bodyPr/>
        <a:lstStyle/>
        <a:p>
          <a:endParaRPr lang="en-US"/>
        </a:p>
      </dgm:t>
    </dgm:pt>
    <dgm:pt modelId="{0D74D5A9-C29D-6240-88A5-5CD7588D6030}" type="sibTrans" cxnId="{356F858B-EB26-9A4D-86A3-D80DC442C3C1}">
      <dgm:prSet/>
      <dgm:spPr/>
      <dgm:t>
        <a:bodyPr/>
        <a:lstStyle/>
        <a:p>
          <a:endParaRPr lang="en-US"/>
        </a:p>
      </dgm:t>
    </dgm:pt>
    <dgm:pt modelId="{73836D9A-87BF-544E-BDFF-165384F340C0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5A182252-FB7E-1546-866F-8F5DD5D32D5B}" type="parTrans" cxnId="{41A6E198-DD58-C546-80C3-78BB17A5C2F6}">
      <dgm:prSet/>
      <dgm:spPr/>
      <dgm:t>
        <a:bodyPr/>
        <a:lstStyle/>
        <a:p>
          <a:endParaRPr lang="en-US"/>
        </a:p>
      </dgm:t>
    </dgm:pt>
    <dgm:pt modelId="{CEAA7E92-4900-624A-9E96-125603C9275C}" type="sibTrans" cxnId="{41A6E198-DD58-C546-80C3-78BB17A5C2F6}">
      <dgm:prSet/>
      <dgm:spPr/>
      <dgm:t>
        <a:bodyPr/>
        <a:lstStyle/>
        <a:p>
          <a:endParaRPr lang="en-US"/>
        </a:p>
      </dgm:t>
    </dgm:pt>
    <dgm:pt modelId="{21E98973-4C3B-9240-9112-5FEE6A553E7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06C1B742-14C4-3343-88CE-C6D5505EC3AA}" type="parTrans" cxnId="{27209036-50C2-4A4D-8AA7-AE99F819B47B}">
      <dgm:prSet/>
      <dgm:spPr/>
      <dgm:t>
        <a:bodyPr/>
        <a:lstStyle/>
        <a:p>
          <a:endParaRPr lang="en-US"/>
        </a:p>
      </dgm:t>
    </dgm:pt>
    <dgm:pt modelId="{2438CBD2-E3E5-F74E-8B22-A2B3465CD4A2}" type="sibTrans" cxnId="{27209036-50C2-4A4D-8AA7-AE99F819B47B}">
      <dgm:prSet/>
      <dgm:spPr/>
      <dgm:t>
        <a:bodyPr/>
        <a:lstStyle/>
        <a:p>
          <a:endParaRPr lang="en-US"/>
        </a:p>
      </dgm:t>
    </dgm:pt>
    <dgm:pt modelId="{F8CF75B3-931E-EC44-8BAF-C93DC691FEAB}">
      <dgm:prSet phldrT="[Text]"/>
      <dgm:spPr/>
      <dgm:t>
        <a:bodyPr/>
        <a:lstStyle/>
        <a:p>
          <a:r>
            <a:rPr lang="en-US" smtClean="0">
              <a:latin typeface="+mj-lt"/>
            </a:rPr>
            <a:t>...</a:t>
          </a:r>
          <a:endParaRPr lang="en-US" dirty="0">
            <a:latin typeface="+mj-lt"/>
          </a:endParaRPr>
        </a:p>
      </dgm:t>
    </dgm:pt>
    <dgm:pt modelId="{07586297-0680-C84D-8837-C2FA04546C18}" type="parTrans" cxnId="{8A8A1E81-A0A3-424F-9171-D043352FBC6D}">
      <dgm:prSet/>
      <dgm:spPr/>
      <dgm:t>
        <a:bodyPr/>
        <a:lstStyle/>
        <a:p>
          <a:endParaRPr lang="en-US"/>
        </a:p>
      </dgm:t>
    </dgm:pt>
    <dgm:pt modelId="{D1ABD22A-0C95-A447-9147-069EB4D7B3C2}" type="sibTrans" cxnId="{8A8A1E81-A0A3-424F-9171-D043352FBC6D}">
      <dgm:prSet/>
      <dgm:spPr/>
      <dgm:t>
        <a:bodyPr/>
        <a:lstStyle/>
        <a:p>
          <a:endParaRPr lang="en-US"/>
        </a:p>
      </dgm:t>
    </dgm:pt>
    <dgm:pt modelId="{30E8CBB5-3991-154C-AA35-4D492AE9BBA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Means: Strong emphasis on science &amp; technology</a:t>
          </a:r>
          <a:endParaRPr lang="en-US" dirty="0">
            <a:latin typeface="+mj-lt"/>
          </a:endParaRPr>
        </a:p>
      </dgm:t>
    </dgm:pt>
    <dgm:pt modelId="{076427B3-05B6-1D42-84F0-01F92B86A0C1}" type="parTrans" cxnId="{47C02EC8-30DD-D54D-8AB2-64D49E991960}">
      <dgm:prSet/>
      <dgm:spPr/>
      <dgm:t>
        <a:bodyPr/>
        <a:lstStyle/>
        <a:p>
          <a:endParaRPr lang="en-US"/>
        </a:p>
      </dgm:t>
    </dgm:pt>
    <dgm:pt modelId="{50F00766-5377-F945-BE5F-E8E0E5E93A58}" type="sibTrans" cxnId="{47C02EC8-30DD-D54D-8AB2-64D49E991960}">
      <dgm:prSet/>
      <dgm:spPr/>
      <dgm:t>
        <a:bodyPr/>
        <a:lstStyle/>
        <a:p>
          <a:endParaRPr lang="en-US"/>
        </a:p>
      </dgm:t>
    </dgm:pt>
    <dgm:pt modelId="{5264C775-DA05-5243-B078-07EF0BE3E58C}" type="pres">
      <dgm:prSet presAssocID="{6D29953D-6DCF-AC49-BB1A-94E3880049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5956F-581E-5A47-BF33-F54020C44BE5}" type="pres">
      <dgm:prSet presAssocID="{202AE3DC-FB9A-844E-8CB4-4BDFB8D1955B}" presName="composite" presStyleCnt="0"/>
      <dgm:spPr/>
    </dgm:pt>
    <dgm:pt modelId="{3A41E3D3-FEA6-3F42-BE47-22F7578AC549}" type="pres">
      <dgm:prSet presAssocID="{202AE3DC-FB9A-844E-8CB4-4BDFB8D1955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096C8-42C3-524D-A641-49F910FE60E0}" type="pres">
      <dgm:prSet presAssocID="{202AE3DC-FB9A-844E-8CB4-4BDFB8D1955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6E5E1-53F8-2349-A333-E4825AF63971}" type="pres">
      <dgm:prSet presAssocID="{B97EBED4-E45D-9243-A27D-E794C988D6EE}" presName="space" presStyleCnt="0"/>
      <dgm:spPr/>
    </dgm:pt>
    <dgm:pt modelId="{F6881FFA-7C10-4943-8E39-8ABD981A666F}" type="pres">
      <dgm:prSet presAssocID="{48057802-DD3D-EC4B-833E-0FC9DA985038}" presName="composite" presStyleCnt="0"/>
      <dgm:spPr/>
    </dgm:pt>
    <dgm:pt modelId="{92BAA9C1-62B3-4F49-91E0-4FF07C38B953}" type="pres">
      <dgm:prSet presAssocID="{48057802-DD3D-EC4B-833E-0FC9DA9850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E5024-3A17-1F4C-9E2C-3F66DFCC5C95}" type="pres">
      <dgm:prSet presAssocID="{48057802-DD3D-EC4B-833E-0FC9DA98503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E83AA-E125-D64B-8CEC-C37FB597B306}" type="pres">
      <dgm:prSet presAssocID="{BA392DA1-8BF0-414C-890E-EE22BAC79C29}" presName="space" presStyleCnt="0"/>
      <dgm:spPr/>
    </dgm:pt>
    <dgm:pt modelId="{07B9D743-C085-E245-9858-A8229E017B07}" type="pres">
      <dgm:prSet presAssocID="{71FA277E-0D8C-7A43-BBD3-428A6F947DB0}" presName="composite" presStyleCnt="0"/>
      <dgm:spPr/>
    </dgm:pt>
    <dgm:pt modelId="{F7B13A90-6E64-3948-B7CC-D1138017D49A}" type="pres">
      <dgm:prSet presAssocID="{71FA277E-0D8C-7A43-BBD3-428A6F947D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E04FD-8CA0-5842-A1BA-835AD612D148}" type="pres">
      <dgm:prSet presAssocID="{71FA277E-0D8C-7A43-BBD3-428A6F947DB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58916-5D31-CD41-99A8-23A27A0D9B60}" srcId="{48057802-DD3D-EC4B-833E-0FC9DA985038}" destId="{7A8C4C36-3E1A-E24E-B135-ED7C85983FA9}" srcOrd="2" destOrd="0" parTransId="{A4AD1AAF-D71F-C149-9536-289018225988}" sibTransId="{71E62CEA-7F23-7E41-B5B7-0B135C717EB2}"/>
    <dgm:cxn modelId="{E3BE8281-BF20-214E-914E-BABBD87C91D0}" type="presOf" srcId="{2483BB2E-93BC-D34A-9F41-5E34827FB4E4}" destId="{A0AE04FD-8CA0-5842-A1BA-835AD612D148}" srcOrd="0" destOrd="2" presId="urn:microsoft.com/office/officeart/2005/8/layout/hList1"/>
    <dgm:cxn modelId="{867F2F33-CD48-9F4F-A8B8-4A285F7FEF1C}" type="presOf" srcId="{255ADF79-E803-E343-9D8B-E30D270E916C}" destId="{6F0096C8-42C3-524D-A641-49F910FE60E0}" srcOrd="0" destOrd="3" presId="urn:microsoft.com/office/officeart/2005/8/layout/hList1"/>
    <dgm:cxn modelId="{CFDA1472-36C6-DE49-B9F3-7CD20A566072}" type="presOf" srcId="{21CF0863-D583-CB46-952E-A1D7D148F425}" destId="{6F0096C8-42C3-524D-A641-49F910FE60E0}" srcOrd="0" destOrd="2" presId="urn:microsoft.com/office/officeart/2005/8/layout/hList1"/>
    <dgm:cxn modelId="{3DF3F49A-72DE-8A4F-8312-DF4ADD5ED125}" srcId="{202AE3DC-FB9A-844E-8CB4-4BDFB8D1955B}" destId="{544365C5-5BD1-6C49-8005-AEDB25935810}" srcOrd="4" destOrd="0" parTransId="{82B25566-9693-744E-896D-375CAD2ACE4A}" sibTransId="{E360D1DF-36FD-EB47-BF14-2C5C0983B78A}"/>
    <dgm:cxn modelId="{FDBB0375-E68F-F042-A4BD-80D16634ABA0}" srcId="{202AE3DC-FB9A-844E-8CB4-4BDFB8D1955B}" destId="{30ECEBC7-040F-AB4D-8F58-B5BFB1A96078}" srcOrd="9" destOrd="0" parTransId="{DDFF3625-4AE0-0747-ADF2-20D2AD16A4DB}" sibTransId="{7DFA868A-64AB-644B-86DD-2ECA4ACF4FFD}"/>
    <dgm:cxn modelId="{23278327-E741-1343-B10F-B3DD3428274A}" srcId="{48057802-DD3D-EC4B-833E-0FC9DA985038}" destId="{46BF769F-6481-854C-BBAE-0B6CAA8F2F66}" srcOrd="5" destOrd="0" parTransId="{7754F025-F03D-7841-9FE7-F483327B3292}" sibTransId="{0D967D0E-DA3A-D546-A1EF-51719E6DBD8E}"/>
    <dgm:cxn modelId="{24ECCAAC-C248-D442-BFB7-D93BC3D7EB57}" srcId="{71FA277E-0D8C-7A43-BBD3-428A6F947DB0}" destId="{1ED7A52C-13B9-D640-BD5D-3865C6F4B466}" srcOrd="1" destOrd="0" parTransId="{6B95520B-E65C-BB49-8B80-93DBBCD2E326}" sibTransId="{8F7824E8-3335-B249-9285-B1BD29719BF0}"/>
    <dgm:cxn modelId="{2E39899B-1E83-514C-85D9-1995CD8CC50B}" type="presOf" srcId="{17421741-3DEF-024E-9864-48576E33A2A5}" destId="{6F0096C8-42C3-524D-A641-49F910FE60E0}" srcOrd="0" destOrd="1" presId="urn:microsoft.com/office/officeart/2005/8/layout/hList1"/>
    <dgm:cxn modelId="{2D34C2BF-DFCE-674F-8BF4-633ED04B58A7}" type="presOf" srcId="{9267D878-6F66-EB4F-9964-1EB32C3F16C1}" destId="{6F0096C8-42C3-524D-A641-49F910FE60E0}" srcOrd="0" destOrd="7" presId="urn:microsoft.com/office/officeart/2005/8/layout/hList1"/>
    <dgm:cxn modelId="{2FE41D28-57E7-834B-B263-7BA567B56721}" type="presOf" srcId="{FC37FBC3-E0F3-614D-A3B4-1291C969D749}" destId="{6F0096C8-42C3-524D-A641-49F910FE60E0}" srcOrd="0" destOrd="6" presId="urn:microsoft.com/office/officeart/2005/8/layout/hList1"/>
    <dgm:cxn modelId="{8A6F83F1-5A43-C94D-96AC-0DD678623737}" type="presOf" srcId="{71FA277E-0D8C-7A43-BBD3-428A6F947DB0}" destId="{F7B13A90-6E64-3948-B7CC-D1138017D49A}" srcOrd="0" destOrd="0" presId="urn:microsoft.com/office/officeart/2005/8/layout/hList1"/>
    <dgm:cxn modelId="{27209036-50C2-4A4D-8AA7-AE99F819B47B}" srcId="{71FA277E-0D8C-7A43-BBD3-428A6F947DB0}" destId="{21E98973-4C3B-9240-9112-5FEE6A553E7C}" srcOrd="4" destOrd="0" parTransId="{06C1B742-14C4-3343-88CE-C6D5505EC3AA}" sibTransId="{2438CBD2-E3E5-F74E-8B22-A2B3465CD4A2}"/>
    <dgm:cxn modelId="{7A3F6D3C-81A3-7D43-8332-738157397ACB}" type="presOf" srcId="{7CD1057E-3C4D-C74C-B767-C733944D4492}" destId="{EB0E5024-3A17-1F4C-9E2C-3F66DFCC5C95}" srcOrd="0" destOrd="3" presId="urn:microsoft.com/office/officeart/2005/8/layout/hList1"/>
    <dgm:cxn modelId="{651119C9-AC23-E24F-91A5-716EDAD00BE9}" srcId="{71FA277E-0D8C-7A43-BBD3-428A6F947DB0}" destId="{EE2EF6E1-0416-AE4C-8AB0-F97D31999327}" srcOrd="0" destOrd="0" parTransId="{0E30F760-7009-3447-B074-5FD18E61EE74}" sibTransId="{DD7D9125-D95C-2647-ABCB-D49265321C0C}"/>
    <dgm:cxn modelId="{1E72ACC0-CFD9-AF4A-9060-FB9946882FE9}" srcId="{48057802-DD3D-EC4B-833E-0FC9DA985038}" destId="{FA7D4D9C-ADCC-4847-A814-FD931662962B}" srcOrd="0" destOrd="0" parTransId="{959DF247-8144-1E45-9064-CB00BC8F6816}" sibTransId="{62A1F1D1-6E65-5F49-A6D2-C1919606AF86}"/>
    <dgm:cxn modelId="{6566CF02-A3C8-BA43-B2FB-2CDA1A3F39AF}" type="presOf" srcId="{21E98973-4C3B-9240-9112-5FEE6A553E7C}" destId="{A0AE04FD-8CA0-5842-A1BA-835AD612D148}" srcOrd="0" destOrd="4" presId="urn:microsoft.com/office/officeart/2005/8/layout/hList1"/>
    <dgm:cxn modelId="{C402FA75-BB98-1246-8240-D432C1800EA8}" type="presOf" srcId="{202AE3DC-FB9A-844E-8CB4-4BDFB8D1955B}" destId="{3A41E3D3-FEA6-3F42-BE47-22F7578AC549}" srcOrd="0" destOrd="0" presId="urn:microsoft.com/office/officeart/2005/8/layout/hList1"/>
    <dgm:cxn modelId="{18E02D46-FD4A-6D4E-A4F3-700ACBD0BA79}" type="presOf" srcId="{F8CF75B3-931E-EC44-8BAF-C93DC691FEAB}" destId="{A0AE04FD-8CA0-5842-A1BA-835AD612D148}" srcOrd="0" destOrd="5" presId="urn:microsoft.com/office/officeart/2005/8/layout/hList1"/>
    <dgm:cxn modelId="{264689EE-1EFC-194A-B0BE-85ACDEFFE5CC}" type="presOf" srcId="{FA7D4D9C-ADCC-4847-A814-FD931662962B}" destId="{EB0E5024-3A17-1F4C-9E2C-3F66DFCC5C95}" srcOrd="0" destOrd="0" presId="urn:microsoft.com/office/officeart/2005/8/layout/hList1"/>
    <dgm:cxn modelId="{50FD62D0-B694-0640-BBE5-930FD862419A}" srcId="{6D29953D-6DCF-AC49-BB1A-94E3880049CB}" destId="{48057802-DD3D-EC4B-833E-0FC9DA985038}" srcOrd="1" destOrd="0" parTransId="{B0C9DED7-A4A1-714C-B28D-14603AB5443E}" sibTransId="{BA392DA1-8BF0-414C-890E-EE22BAC79C29}"/>
    <dgm:cxn modelId="{02A279B7-E40A-6B42-BB27-9D5B62ABFD86}" srcId="{48057802-DD3D-EC4B-833E-0FC9DA985038}" destId="{BA997CFB-EA3A-3142-816F-C6FCA780710D}" srcOrd="4" destOrd="0" parTransId="{A8582C63-4701-2548-A328-3CF6A97F50C2}" sibTransId="{0908B4BA-6CD0-3743-8D55-37794D7E60C0}"/>
    <dgm:cxn modelId="{53ECB429-3215-E649-A7C7-47FD45650498}" type="presOf" srcId="{1ED7A52C-13B9-D640-BD5D-3865C6F4B466}" destId="{A0AE04FD-8CA0-5842-A1BA-835AD612D148}" srcOrd="0" destOrd="1" presId="urn:microsoft.com/office/officeart/2005/8/layout/hList1"/>
    <dgm:cxn modelId="{E8E6A5E7-666A-3E4D-8871-68E80E497EED}" srcId="{48057802-DD3D-EC4B-833E-0FC9DA985038}" destId="{7CD1057E-3C4D-C74C-B767-C733944D4492}" srcOrd="3" destOrd="0" parTransId="{D9028156-3549-6C4A-B43C-54AAD8691EA4}" sibTransId="{13040810-AD40-B849-AF99-E990BAEB3756}"/>
    <dgm:cxn modelId="{36559B85-ED13-9B40-8B17-4624F25FBCCE}" type="presOf" srcId="{BA997CFB-EA3A-3142-816F-C6FCA780710D}" destId="{EB0E5024-3A17-1F4C-9E2C-3F66DFCC5C95}" srcOrd="0" destOrd="4" presId="urn:microsoft.com/office/officeart/2005/8/layout/hList1"/>
    <dgm:cxn modelId="{93A73558-E5BF-D749-A86E-1792145C8821}" type="presOf" srcId="{EE2EF6E1-0416-AE4C-8AB0-F97D31999327}" destId="{A0AE04FD-8CA0-5842-A1BA-835AD612D148}" srcOrd="0" destOrd="0" presId="urn:microsoft.com/office/officeart/2005/8/layout/hList1"/>
    <dgm:cxn modelId="{356F858B-EB26-9A4D-86A3-D80DC442C3C1}" srcId="{71FA277E-0D8C-7A43-BBD3-428A6F947DB0}" destId="{2483BB2E-93BC-D34A-9F41-5E34827FB4E4}" srcOrd="2" destOrd="0" parTransId="{BBD93E2F-150E-8A4A-9994-C4B8D559CE6D}" sibTransId="{0D74D5A9-C29D-6240-88A5-5CD7588D6030}"/>
    <dgm:cxn modelId="{9E63BFB8-C7AF-CC48-8C3A-EC203CAA67B3}" srcId="{202AE3DC-FB9A-844E-8CB4-4BDFB8D1955B}" destId="{21CF0863-D583-CB46-952E-A1D7D148F425}" srcOrd="2" destOrd="0" parTransId="{EF86F618-8078-784A-8B33-B41CE3E44735}" sibTransId="{BFF8BE28-4114-D649-9EF6-4072C03B3BCE}"/>
    <dgm:cxn modelId="{41A6E198-DD58-C546-80C3-78BB17A5C2F6}" srcId="{71FA277E-0D8C-7A43-BBD3-428A6F947DB0}" destId="{73836D9A-87BF-544E-BDFF-165384F340C0}" srcOrd="3" destOrd="0" parTransId="{5A182252-FB7E-1546-866F-8F5DD5D32D5B}" sibTransId="{CEAA7E92-4900-624A-9E96-125603C9275C}"/>
    <dgm:cxn modelId="{C97393F5-BA8E-8246-96E7-48E951B90778}" type="presOf" srcId="{E46E788D-A91D-E640-87E5-AA498D583AE2}" destId="{6F0096C8-42C3-524D-A641-49F910FE60E0}" srcOrd="0" destOrd="0" presId="urn:microsoft.com/office/officeart/2005/8/layout/hList1"/>
    <dgm:cxn modelId="{8A8A1E81-A0A3-424F-9171-D043352FBC6D}" srcId="{71FA277E-0D8C-7A43-BBD3-428A6F947DB0}" destId="{F8CF75B3-931E-EC44-8BAF-C93DC691FEAB}" srcOrd="5" destOrd="0" parTransId="{07586297-0680-C84D-8837-C2FA04546C18}" sibTransId="{D1ABD22A-0C95-A447-9147-069EB4D7B3C2}"/>
    <dgm:cxn modelId="{B0B3C808-8ECB-4A47-BDDF-0D1004CF455D}" srcId="{202AE3DC-FB9A-844E-8CB4-4BDFB8D1955B}" destId="{17421741-3DEF-024E-9864-48576E33A2A5}" srcOrd="1" destOrd="0" parTransId="{1A50B5D6-A71E-6440-9E3A-4196F6DFA585}" sibTransId="{3F355ECC-E47D-444F-A380-7B3AAF374C62}"/>
    <dgm:cxn modelId="{9E2B19B6-0AC5-F046-95A6-CB55BBE3A6B1}" srcId="{202AE3DC-FB9A-844E-8CB4-4BDFB8D1955B}" destId="{9267D878-6F66-EB4F-9964-1EB32C3F16C1}" srcOrd="7" destOrd="0" parTransId="{05B11AC2-0705-7344-B7CA-89AAD3D7830A}" sibTransId="{10543669-B7B6-4842-AC68-CD84308876BC}"/>
    <dgm:cxn modelId="{6CEF93A4-473D-F047-9025-FDC31E4D92CA}" type="presOf" srcId="{48057802-DD3D-EC4B-833E-0FC9DA985038}" destId="{92BAA9C1-62B3-4F49-91E0-4FF07C38B953}" srcOrd="0" destOrd="0" presId="urn:microsoft.com/office/officeart/2005/8/layout/hList1"/>
    <dgm:cxn modelId="{81CCBA8F-8678-684D-AF5B-48518AC03045}" type="presOf" srcId="{544365C5-5BD1-6C49-8005-AEDB25935810}" destId="{6F0096C8-42C3-524D-A641-49F910FE60E0}" srcOrd="0" destOrd="4" presId="urn:microsoft.com/office/officeart/2005/8/layout/hList1"/>
    <dgm:cxn modelId="{0F4D7327-E427-6546-ABD3-C04223198D23}" type="presOf" srcId="{30ECEBC7-040F-AB4D-8F58-B5BFB1A96078}" destId="{6F0096C8-42C3-524D-A641-49F910FE60E0}" srcOrd="0" destOrd="9" presId="urn:microsoft.com/office/officeart/2005/8/layout/hList1"/>
    <dgm:cxn modelId="{7779CC3C-0243-034C-B700-4D6ED29AECF8}" srcId="{6D29953D-6DCF-AC49-BB1A-94E3880049CB}" destId="{71FA277E-0D8C-7A43-BBD3-428A6F947DB0}" srcOrd="2" destOrd="0" parTransId="{B3D8EDC3-2A0B-E34A-A38E-246C5D79B01D}" sibTransId="{C550BF26-A84C-044B-9393-BAAA9A874F09}"/>
    <dgm:cxn modelId="{E20E4960-CF69-7544-ACE2-59FF0756E04D}" type="presOf" srcId="{6D29953D-6DCF-AC49-BB1A-94E3880049CB}" destId="{5264C775-DA05-5243-B078-07EF0BE3E58C}" srcOrd="0" destOrd="0" presId="urn:microsoft.com/office/officeart/2005/8/layout/hList1"/>
    <dgm:cxn modelId="{DE778A3A-E1BC-154B-AE86-24B77AD276B7}" srcId="{202AE3DC-FB9A-844E-8CB4-4BDFB8D1955B}" destId="{FC37FBC3-E0F3-614D-A3B4-1291C969D749}" srcOrd="6" destOrd="0" parTransId="{A9E36909-94AB-5242-B675-6C816C7314F3}" sibTransId="{72EEF00E-17A0-4341-A44E-A7FC70D1169C}"/>
    <dgm:cxn modelId="{C855BBB5-5759-9F4D-8A33-B2614851B183}" type="presOf" srcId="{732A3D9A-CFAB-614A-8BE5-9AFC6C2E2FD8}" destId="{6F0096C8-42C3-524D-A641-49F910FE60E0}" srcOrd="0" destOrd="5" presId="urn:microsoft.com/office/officeart/2005/8/layout/hList1"/>
    <dgm:cxn modelId="{47C02EC8-30DD-D54D-8AB2-64D49E991960}" srcId="{202AE3DC-FB9A-844E-8CB4-4BDFB8D1955B}" destId="{30E8CBB5-3991-154C-AA35-4D492AE9BBA5}" srcOrd="8" destOrd="0" parTransId="{076427B3-05B6-1D42-84F0-01F92B86A0C1}" sibTransId="{50F00766-5377-F945-BE5F-E8E0E5E93A58}"/>
    <dgm:cxn modelId="{BDA37957-25CC-CE41-9B57-32B74364FAB4}" type="presOf" srcId="{7A8C4C36-3E1A-E24E-B135-ED7C85983FA9}" destId="{EB0E5024-3A17-1F4C-9E2C-3F66DFCC5C95}" srcOrd="0" destOrd="2" presId="urn:microsoft.com/office/officeart/2005/8/layout/hList1"/>
    <dgm:cxn modelId="{94FF1D6F-099F-5345-BBB2-746CE520CB5C}" srcId="{202AE3DC-FB9A-844E-8CB4-4BDFB8D1955B}" destId="{732A3D9A-CFAB-614A-8BE5-9AFC6C2E2FD8}" srcOrd="5" destOrd="0" parTransId="{761921B6-912C-6245-9947-A8FF202ADF26}" sibTransId="{407814C7-06DB-C245-B911-EFA15417A392}"/>
    <dgm:cxn modelId="{38859CD2-F2A9-2744-AFC7-D09B415227F0}" type="presOf" srcId="{73836D9A-87BF-544E-BDFF-165384F340C0}" destId="{A0AE04FD-8CA0-5842-A1BA-835AD612D148}" srcOrd="0" destOrd="3" presId="urn:microsoft.com/office/officeart/2005/8/layout/hList1"/>
    <dgm:cxn modelId="{B22D811D-C472-814F-B119-88C85D90DAF8}" srcId="{202AE3DC-FB9A-844E-8CB4-4BDFB8D1955B}" destId="{255ADF79-E803-E343-9D8B-E30D270E916C}" srcOrd="3" destOrd="0" parTransId="{57ABFB51-4EB5-EC4F-A6F5-D80FC129F519}" sibTransId="{F5C3D549-F364-2F44-BB6A-F31D0C12F2A5}"/>
    <dgm:cxn modelId="{3318AE80-C7E3-FE47-8C41-0AA071D8BA21}" srcId="{202AE3DC-FB9A-844E-8CB4-4BDFB8D1955B}" destId="{E46E788D-A91D-E640-87E5-AA498D583AE2}" srcOrd="0" destOrd="0" parTransId="{8866AA69-8E7B-284A-962D-17BF71449BC8}" sibTransId="{D323FB81-FFCE-8146-9581-56F752F7FC74}"/>
    <dgm:cxn modelId="{44C197C1-573E-8D46-86A8-FBFB646A5D20}" type="presOf" srcId="{30E8CBB5-3991-154C-AA35-4D492AE9BBA5}" destId="{6F0096C8-42C3-524D-A641-49F910FE60E0}" srcOrd="0" destOrd="8" presId="urn:microsoft.com/office/officeart/2005/8/layout/hList1"/>
    <dgm:cxn modelId="{1E78227A-0024-B24D-A561-E3F36EE393A3}" type="presOf" srcId="{46BF769F-6481-854C-BBAE-0B6CAA8F2F66}" destId="{EB0E5024-3A17-1F4C-9E2C-3F66DFCC5C95}" srcOrd="0" destOrd="5" presId="urn:microsoft.com/office/officeart/2005/8/layout/hList1"/>
    <dgm:cxn modelId="{2FF81B77-D765-3A45-84EF-0FD60F53374A}" srcId="{48057802-DD3D-EC4B-833E-0FC9DA985038}" destId="{897101B1-3F96-C84D-A12F-7B78135ABA63}" srcOrd="1" destOrd="0" parTransId="{556DB719-D783-CD4A-A380-0399123DE014}" sibTransId="{04E8DCA5-5CE9-0446-ADEF-54F886746CD4}"/>
    <dgm:cxn modelId="{571C71E5-B97B-1C40-8809-2CAC908492C2}" srcId="{6D29953D-6DCF-AC49-BB1A-94E3880049CB}" destId="{202AE3DC-FB9A-844E-8CB4-4BDFB8D1955B}" srcOrd="0" destOrd="0" parTransId="{77CDF219-6C76-2C4A-96BE-38B7E24E1715}" sibTransId="{B97EBED4-E45D-9243-A27D-E794C988D6EE}"/>
    <dgm:cxn modelId="{07A6A325-2834-7142-BFD5-9C660260B974}" type="presOf" srcId="{897101B1-3F96-C84D-A12F-7B78135ABA63}" destId="{EB0E5024-3A17-1F4C-9E2C-3F66DFCC5C95}" srcOrd="0" destOrd="1" presId="urn:microsoft.com/office/officeart/2005/8/layout/hList1"/>
    <dgm:cxn modelId="{8BB43A4F-272D-3F45-8ED3-145BA0AE7439}" type="presParOf" srcId="{5264C775-DA05-5243-B078-07EF0BE3E58C}" destId="{F995956F-581E-5A47-BF33-F54020C44BE5}" srcOrd="0" destOrd="0" presId="urn:microsoft.com/office/officeart/2005/8/layout/hList1"/>
    <dgm:cxn modelId="{ED6B9842-5363-0B4C-A172-47BB005FADBE}" type="presParOf" srcId="{F995956F-581E-5A47-BF33-F54020C44BE5}" destId="{3A41E3D3-FEA6-3F42-BE47-22F7578AC549}" srcOrd="0" destOrd="0" presId="urn:microsoft.com/office/officeart/2005/8/layout/hList1"/>
    <dgm:cxn modelId="{62AE0927-63A4-0349-978C-D7589F989896}" type="presParOf" srcId="{F995956F-581E-5A47-BF33-F54020C44BE5}" destId="{6F0096C8-42C3-524D-A641-49F910FE60E0}" srcOrd="1" destOrd="0" presId="urn:microsoft.com/office/officeart/2005/8/layout/hList1"/>
    <dgm:cxn modelId="{06DA43D6-1FEE-D046-813D-A488EC7F83AE}" type="presParOf" srcId="{5264C775-DA05-5243-B078-07EF0BE3E58C}" destId="{82F6E5E1-53F8-2349-A333-E4825AF63971}" srcOrd="1" destOrd="0" presId="urn:microsoft.com/office/officeart/2005/8/layout/hList1"/>
    <dgm:cxn modelId="{6711A566-A46B-654F-A047-1873AA11F5A0}" type="presParOf" srcId="{5264C775-DA05-5243-B078-07EF0BE3E58C}" destId="{F6881FFA-7C10-4943-8E39-8ABD981A666F}" srcOrd="2" destOrd="0" presId="urn:microsoft.com/office/officeart/2005/8/layout/hList1"/>
    <dgm:cxn modelId="{272944F8-0CC2-A348-B260-006C66B9E813}" type="presParOf" srcId="{F6881FFA-7C10-4943-8E39-8ABD981A666F}" destId="{92BAA9C1-62B3-4F49-91E0-4FF07C38B953}" srcOrd="0" destOrd="0" presId="urn:microsoft.com/office/officeart/2005/8/layout/hList1"/>
    <dgm:cxn modelId="{B42B8F5E-04EF-964B-8FD7-B72603A32A73}" type="presParOf" srcId="{F6881FFA-7C10-4943-8E39-8ABD981A666F}" destId="{EB0E5024-3A17-1F4C-9E2C-3F66DFCC5C95}" srcOrd="1" destOrd="0" presId="urn:microsoft.com/office/officeart/2005/8/layout/hList1"/>
    <dgm:cxn modelId="{3F66CA8C-B767-FF45-97D2-1122CFA2E40B}" type="presParOf" srcId="{5264C775-DA05-5243-B078-07EF0BE3E58C}" destId="{6D4E83AA-E125-D64B-8CEC-C37FB597B306}" srcOrd="3" destOrd="0" presId="urn:microsoft.com/office/officeart/2005/8/layout/hList1"/>
    <dgm:cxn modelId="{78C1C925-86B4-6C40-8C7E-6DC011B76082}" type="presParOf" srcId="{5264C775-DA05-5243-B078-07EF0BE3E58C}" destId="{07B9D743-C085-E245-9858-A8229E017B07}" srcOrd="4" destOrd="0" presId="urn:microsoft.com/office/officeart/2005/8/layout/hList1"/>
    <dgm:cxn modelId="{E95916D1-A7DC-D140-8FCB-85CBEB43F54A}" type="presParOf" srcId="{07B9D743-C085-E245-9858-A8229E017B07}" destId="{F7B13A90-6E64-3948-B7CC-D1138017D49A}" srcOrd="0" destOrd="0" presId="urn:microsoft.com/office/officeart/2005/8/layout/hList1"/>
    <dgm:cxn modelId="{37EB0587-1758-AB4C-B9A7-3B76CC2CF8CB}" type="presParOf" srcId="{07B9D743-C085-E245-9858-A8229E017B07}" destId="{A0AE04FD-8CA0-5842-A1BA-835AD612D1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29953D-6DCF-AC49-BB1A-94E3880049C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AE3DC-FB9A-844E-8CB4-4BDFB8D1955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CAPITAL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77CDF219-6C76-2C4A-96BE-38B7E24E1715}" type="parTrans" cxnId="{571C71E5-B97B-1C40-8809-2CAC908492C2}">
      <dgm:prSet/>
      <dgm:spPr/>
      <dgm:t>
        <a:bodyPr/>
        <a:lstStyle/>
        <a:p>
          <a:endParaRPr lang="en-US"/>
        </a:p>
      </dgm:t>
    </dgm:pt>
    <dgm:pt modelId="{B97EBED4-E45D-9243-A27D-E794C988D6EE}" type="sibTrans" cxnId="{571C71E5-B97B-1C40-8809-2CAC908492C2}">
      <dgm:prSet/>
      <dgm:spPr/>
      <dgm:t>
        <a:bodyPr/>
        <a:lstStyle/>
        <a:p>
          <a:endParaRPr lang="en-US"/>
        </a:p>
      </dgm:t>
    </dgm:pt>
    <dgm:pt modelId="{E46E788D-A91D-E640-87E5-AA498D583AE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Source: community (cooperative, family, conglomerate)</a:t>
          </a:r>
          <a:endParaRPr lang="en-US" dirty="0">
            <a:latin typeface="+mj-lt"/>
          </a:endParaRPr>
        </a:p>
      </dgm:t>
    </dgm:pt>
    <dgm:pt modelId="{8866AA69-8E7B-284A-962D-17BF71449BC8}" type="parTrans" cxnId="{3318AE80-C7E3-FE47-8C41-0AA071D8BA21}">
      <dgm:prSet/>
      <dgm:spPr/>
      <dgm:t>
        <a:bodyPr/>
        <a:lstStyle/>
        <a:p>
          <a:endParaRPr lang="en-US"/>
        </a:p>
      </dgm:t>
    </dgm:pt>
    <dgm:pt modelId="{D323FB81-FFCE-8146-9581-56F752F7FC74}" type="sibTrans" cxnId="{3318AE80-C7E3-FE47-8C41-0AA071D8BA21}">
      <dgm:prSet/>
      <dgm:spPr/>
      <dgm:t>
        <a:bodyPr/>
        <a:lstStyle/>
        <a:p>
          <a:endParaRPr lang="en-US"/>
        </a:p>
      </dgm:t>
    </dgm:pt>
    <dgm:pt modelId="{04E122D0-990D-4F43-B545-491B8933D19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Oversight: community consensus</a:t>
          </a:r>
          <a:endParaRPr lang="en-US" dirty="0">
            <a:latin typeface="+mj-lt"/>
          </a:endParaRPr>
        </a:p>
      </dgm:t>
    </dgm:pt>
    <dgm:pt modelId="{3572B18D-98D3-7148-B248-A764D5714C92}" type="parTrans" cxnId="{C31CAE5F-BF09-B240-9260-88D13AF4A40B}">
      <dgm:prSet/>
      <dgm:spPr/>
      <dgm:t>
        <a:bodyPr/>
        <a:lstStyle/>
        <a:p>
          <a:endParaRPr lang="en-US"/>
        </a:p>
      </dgm:t>
    </dgm:pt>
    <dgm:pt modelId="{E28784AD-B650-BC43-86E7-6721DF9C90D8}" type="sibTrans" cxnId="{C31CAE5F-BF09-B240-9260-88D13AF4A40B}">
      <dgm:prSet/>
      <dgm:spPr/>
      <dgm:t>
        <a:bodyPr/>
        <a:lstStyle/>
        <a:p>
          <a:endParaRPr lang="en-US"/>
        </a:p>
      </dgm:t>
    </dgm:pt>
    <dgm:pt modelId="{48057802-DD3D-EC4B-833E-0FC9DA98503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HUMAN CAPITAL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B0C9DED7-A4A1-714C-B28D-14603AB5443E}" type="parTrans" cxnId="{50FD62D0-B694-0640-BBE5-930FD862419A}">
      <dgm:prSet/>
      <dgm:spPr/>
      <dgm:t>
        <a:bodyPr/>
        <a:lstStyle/>
        <a:p>
          <a:endParaRPr lang="en-US"/>
        </a:p>
      </dgm:t>
    </dgm:pt>
    <dgm:pt modelId="{BA392DA1-8BF0-414C-890E-EE22BAC79C29}" type="sibTrans" cxnId="{50FD62D0-B694-0640-BBE5-930FD862419A}">
      <dgm:prSet/>
      <dgm:spPr/>
      <dgm:t>
        <a:bodyPr/>
        <a:lstStyle/>
        <a:p>
          <a:endParaRPr lang="en-US"/>
        </a:p>
      </dgm:t>
    </dgm:pt>
    <dgm:pt modelId="{FA7D4D9C-ADCC-4847-A814-FD931662962B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Overall literacy rates remain very low with huge variability between states, age &amp; socioeconomic groups, and gender </a:t>
          </a:r>
          <a:endParaRPr lang="en-US" dirty="0">
            <a:latin typeface="+mj-lt"/>
          </a:endParaRPr>
        </a:p>
      </dgm:t>
    </dgm:pt>
    <dgm:pt modelId="{959DF247-8144-1E45-9064-CB00BC8F6816}" type="parTrans" cxnId="{1E72ACC0-CFD9-AF4A-9060-FB9946882FE9}">
      <dgm:prSet/>
      <dgm:spPr/>
      <dgm:t>
        <a:bodyPr/>
        <a:lstStyle/>
        <a:p>
          <a:endParaRPr lang="en-US"/>
        </a:p>
      </dgm:t>
    </dgm:pt>
    <dgm:pt modelId="{62A1F1D1-6E65-5F49-A6D2-C1919606AF86}" type="sibTrans" cxnId="{1E72ACC0-CFD9-AF4A-9060-FB9946882FE9}">
      <dgm:prSet/>
      <dgm:spPr/>
      <dgm:t>
        <a:bodyPr/>
        <a:lstStyle/>
        <a:p>
          <a:endParaRPr lang="en-US"/>
        </a:p>
      </dgm:t>
    </dgm:pt>
    <dgm:pt modelId="{54AFE0DC-64F9-4A45-BA1E-03DF4C59D3E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Highly educated sub-segment in technology &amp; science </a:t>
          </a:r>
          <a:endParaRPr lang="en-US" dirty="0">
            <a:latin typeface="+mj-lt"/>
          </a:endParaRPr>
        </a:p>
      </dgm:t>
    </dgm:pt>
    <dgm:pt modelId="{946EFDFA-6971-1849-9482-41ACD5AA091B}" type="parTrans" cxnId="{ED6C6DDA-0F50-2943-802A-DF612E5CAEFF}">
      <dgm:prSet/>
      <dgm:spPr/>
      <dgm:t>
        <a:bodyPr/>
        <a:lstStyle/>
        <a:p>
          <a:endParaRPr lang="en-US"/>
        </a:p>
      </dgm:t>
    </dgm:pt>
    <dgm:pt modelId="{CDA2113C-94F3-ED43-ADB0-6671D604950A}" type="sibTrans" cxnId="{ED6C6DDA-0F50-2943-802A-DF612E5CAEFF}">
      <dgm:prSet/>
      <dgm:spPr/>
      <dgm:t>
        <a:bodyPr/>
        <a:lstStyle/>
        <a:p>
          <a:endParaRPr lang="en-US"/>
        </a:p>
      </dgm:t>
    </dgm:pt>
    <dgm:pt modelId="{71FA277E-0D8C-7A43-BBD3-428A6F947DB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SOCIAL CAPITAL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B3D8EDC3-2A0B-E34A-A38E-246C5D79B01D}" type="parTrans" cxnId="{7779CC3C-0243-034C-B700-4D6ED29AECF8}">
      <dgm:prSet/>
      <dgm:spPr/>
      <dgm:t>
        <a:bodyPr/>
        <a:lstStyle/>
        <a:p>
          <a:endParaRPr lang="en-US"/>
        </a:p>
      </dgm:t>
    </dgm:pt>
    <dgm:pt modelId="{C550BF26-A84C-044B-9393-BAAA9A874F09}" type="sibTrans" cxnId="{7779CC3C-0243-034C-B700-4D6ED29AECF8}">
      <dgm:prSet/>
      <dgm:spPr/>
      <dgm:t>
        <a:bodyPr/>
        <a:lstStyle/>
        <a:p>
          <a:endParaRPr lang="en-US"/>
        </a:p>
      </dgm:t>
    </dgm:pt>
    <dgm:pt modelId="{EE2EF6E1-0416-AE4C-8AB0-F97D3199932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Legal System in many cases complicated as it contains remnants of earlier  political structures</a:t>
          </a:r>
          <a:endParaRPr lang="en-US" dirty="0">
            <a:latin typeface="+mj-lt"/>
          </a:endParaRPr>
        </a:p>
      </dgm:t>
    </dgm:pt>
    <dgm:pt modelId="{0E30F760-7009-3447-B074-5FD18E61EE74}" type="parTrans" cxnId="{651119C9-AC23-E24F-91A5-716EDAD00BE9}">
      <dgm:prSet/>
      <dgm:spPr/>
      <dgm:t>
        <a:bodyPr/>
        <a:lstStyle/>
        <a:p>
          <a:endParaRPr lang="en-US"/>
        </a:p>
      </dgm:t>
    </dgm:pt>
    <dgm:pt modelId="{DD7D9125-D95C-2647-ABCB-D49265321C0C}" type="sibTrans" cxnId="{651119C9-AC23-E24F-91A5-716EDAD00BE9}">
      <dgm:prSet/>
      <dgm:spPr/>
      <dgm:t>
        <a:bodyPr/>
        <a:lstStyle/>
        <a:p>
          <a:endParaRPr lang="en-US"/>
        </a:p>
      </dgm:t>
    </dgm:pt>
    <dgm:pt modelId="{1ED7A52C-13B9-D640-BD5D-3865C6F4B466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With caste system formally abolished by law, many forms of  the caste system survives in Indian life</a:t>
          </a:r>
          <a:endParaRPr lang="en-US" dirty="0">
            <a:latin typeface="+mj-lt"/>
          </a:endParaRPr>
        </a:p>
      </dgm:t>
    </dgm:pt>
    <dgm:pt modelId="{6B95520B-E65C-BB49-8B80-93DBBCD2E326}" type="parTrans" cxnId="{24ECCAAC-C248-D442-BFB7-D93BC3D7EB57}">
      <dgm:prSet/>
      <dgm:spPr/>
      <dgm:t>
        <a:bodyPr/>
        <a:lstStyle/>
        <a:p>
          <a:endParaRPr lang="en-US"/>
        </a:p>
      </dgm:t>
    </dgm:pt>
    <dgm:pt modelId="{8F7824E8-3335-B249-9285-B1BD29719BF0}" type="sibTrans" cxnId="{24ECCAAC-C248-D442-BFB7-D93BC3D7EB57}">
      <dgm:prSet/>
      <dgm:spPr/>
      <dgm:t>
        <a:bodyPr/>
        <a:lstStyle/>
        <a:p>
          <a:endParaRPr lang="en-US"/>
        </a:p>
      </dgm:t>
    </dgm:pt>
    <dgm:pt modelId="{6005F292-858A-8A4B-881B-2747061A91E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Conditions: Support community subsistence &amp; prosperity  </a:t>
          </a:r>
          <a:endParaRPr lang="en-US" dirty="0">
            <a:latin typeface="+mj-lt"/>
          </a:endParaRPr>
        </a:p>
      </dgm:t>
    </dgm:pt>
    <dgm:pt modelId="{25D41099-DD1D-3C45-9CDB-5BFC38AC16F8}" type="parTrans" cxnId="{02BBF788-7718-0941-A220-7890A16310CA}">
      <dgm:prSet/>
      <dgm:spPr/>
      <dgm:t>
        <a:bodyPr/>
        <a:lstStyle/>
        <a:p>
          <a:endParaRPr lang="en-US"/>
        </a:p>
      </dgm:t>
    </dgm:pt>
    <dgm:pt modelId="{D4997F07-AE2F-1D47-8AC3-704267C20106}" type="sibTrans" cxnId="{02BBF788-7718-0941-A220-7890A16310CA}">
      <dgm:prSet/>
      <dgm:spPr/>
      <dgm:t>
        <a:bodyPr/>
        <a:lstStyle/>
        <a:p>
          <a:endParaRPr lang="en-US"/>
        </a:p>
      </dgm:t>
    </dgm:pt>
    <dgm:pt modelId="{672C7626-119D-6D43-8277-D6F19D84E58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Forces: Highly localized</a:t>
          </a:r>
          <a:endParaRPr lang="en-US" dirty="0">
            <a:latin typeface="+mj-lt"/>
          </a:endParaRPr>
        </a:p>
      </dgm:t>
    </dgm:pt>
    <dgm:pt modelId="{ED685866-A6AF-5B45-B6AE-D0647A66E148}" type="parTrans" cxnId="{2D59B928-626C-AD43-9EAE-7660AB0729A6}">
      <dgm:prSet/>
      <dgm:spPr/>
      <dgm:t>
        <a:bodyPr/>
        <a:lstStyle/>
        <a:p>
          <a:endParaRPr lang="en-US"/>
        </a:p>
      </dgm:t>
    </dgm:pt>
    <dgm:pt modelId="{2C7210ED-696D-0147-A159-EA674F98F94C}" type="sibTrans" cxnId="{2D59B928-626C-AD43-9EAE-7660AB0729A6}">
      <dgm:prSet/>
      <dgm:spPr/>
      <dgm:t>
        <a:bodyPr/>
        <a:lstStyle/>
        <a:p>
          <a:endParaRPr lang="en-US"/>
        </a:p>
      </dgm:t>
    </dgm:pt>
    <dgm:pt modelId="{098894C4-E2E3-A849-A07E-9DF5E1D8A958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Forces: Attempts by government to modernize capital markets</a:t>
          </a:r>
          <a:endParaRPr lang="en-US" dirty="0">
            <a:latin typeface="+mj-lt"/>
          </a:endParaRPr>
        </a:p>
      </dgm:t>
    </dgm:pt>
    <dgm:pt modelId="{39F1D340-5581-7543-96F2-B293AB01D4C1}" type="parTrans" cxnId="{3C4C08C0-2796-7B48-A8A5-4ACC5BEA5A3E}">
      <dgm:prSet/>
      <dgm:spPr/>
      <dgm:t>
        <a:bodyPr/>
        <a:lstStyle/>
        <a:p>
          <a:endParaRPr lang="en-US"/>
        </a:p>
      </dgm:t>
    </dgm:pt>
    <dgm:pt modelId="{443FFCAF-190A-1D47-A46C-2C1B045A8F25}" type="sibTrans" cxnId="{3C4C08C0-2796-7B48-A8A5-4ACC5BEA5A3E}">
      <dgm:prSet/>
      <dgm:spPr/>
      <dgm:t>
        <a:bodyPr/>
        <a:lstStyle/>
        <a:p>
          <a:endParaRPr lang="en-US"/>
        </a:p>
      </dgm:t>
    </dgm:pt>
    <dgm:pt modelId="{E3C83258-ACE2-794C-80E1-C3EDFC8B4EC9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Large portion of labor force untrained doing manual labor</a:t>
          </a:r>
          <a:endParaRPr lang="en-US" dirty="0">
            <a:latin typeface="+mj-lt"/>
          </a:endParaRPr>
        </a:p>
      </dgm:t>
    </dgm:pt>
    <dgm:pt modelId="{85B9A312-550E-E44F-A6E5-70702C477356}" type="parTrans" cxnId="{835614FE-8089-1F49-A501-5D225B9E49DF}">
      <dgm:prSet/>
      <dgm:spPr/>
      <dgm:t>
        <a:bodyPr/>
        <a:lstStyle/>
        <a:p>
          <a:endParaRPr lang="en-US"/>
        </a:p>
      </dgm:t>
    </dgm:pt>
    <dgm:pt modelId="{ED464373-6AF1-604A-8443-5019F9863140}" type="sibTrans" cxnId="{835614FE-8089-1F49-A501-5D225B9E49DF}">
      <dgm:prSet/>
      <dgm:spPr/>
      <dgm:t>
        <a:bodyPr/>
        <a:lstStyle/>
        <a:p>
          <a:endParaRPr lang="en-US"/>
        </a:p>
      </dgm:t>
    </dgm:pt>
    <dgm:pt modelId="{C8F06C36-79DF-F941-BF88-4B9430594F83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No gender differentiation in unskilled labor  markets</a:t>
          </a:r>
          <a:endParaRPr lang="en-US" dirty="0">
            <a:latin typeface="+mj-lt"/>
          </a:endParaRPr>
        </a:p>
      </dgm:t>
    </dgm:pt>
    <dgm:pt modelId="{56CCE47F-F5DA-3741-B7A5-C65FE691D0B5}" type="parTrans" cxnId="{4BEFC8B5-1344-E947-B47D-28B5FC66F6CE}">
      <dgm:prSet/>
      <dgm:spPr/>
      <dgm:t>
        <a:bodyPr/>
        <a:lstStyle/>
        <a:p>
          <a:endParaRPr lang="en-US"/>
        </a:p>
      </dgm:t>
    </dgm:pt>
    <dgm:pt modelId="{10EC113E-2657-C046-93EF-BC7659335415}" type="sibTrans" cxnId="{4BEFC8B5-1344-E947-B47D-28B5FC66F6CE}">
      <dgm:prSet/>
      <dgm:spPr/>
      <dgm:t>
        <a:bodyPr/>
        <a:lstStyle/>
        <a:p>
          <a:endParaRPr lang="en-US"/>
        </a:p>
      </dgm:t>
    </dgm:pt>
    <dgm:pt modelId="{EBB4731C-0FF3-E54A-8164-45F08CD7BBE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Significant size of informal sector</a:t>
          </a:r>
          <a:endParaRPr lang="en-US" dirty="0">
            <a:latin typeface="+mj-lt"/>
          </a:endParaRPr>
        </a:p>
      </dgm:t>
    </dgm:pt>
    <dgm:pt modelId="{0847933D-84A0-FD44-9E74-172B191FAB1C}" type="parTrans" cxnId="{E2FDB5F0-8AC7-1948-90F0-746F598D047E}">
      <dgm:prSet/>
      <dgm:spPr/>
      <dgm:t>
        <a:bodyPr/>
        <a:lstStyle/>
        <a:p>
          <a:endParaRPr lang="en-US"/>
        </a:p>
      </dgm:t>
    </dgm:pt>
    <dgm:pt modelId="{16FB8184-B789-2A42-A5AE-0DF9C5F0AF96}" type="sibTrans" cxnId="{E2FDB5F0-8AC7-1948-90F0-746F598D047E}">
      <dgm:prSet/>
      <dgm:spPr/>
      <dgm:t>
        <a:bodyPr/>
        <a:lstStyle/>
        <a:p>
          <a:endParaRPr lang="en-US"/>
        </a:p>
      </dgm:t>
    </dgm:pt>
    <dgm:pt modelId="{8F950F6B-3536-5248-AF00-D02034A97E8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 </a:t>
          </a:r>
          <a:endParaRPr lang="en-US" dirty="0">
            <a:latin typeface="+mj-lt"/>
          </a:endParaRPr>
        </a:p>
      </dgm:t>
    </dgm:pt>
    <dgm:pt modelId="{3174EC2E-0F99-2642-AC05-84FF19BFCD7F}" type="parTrans" cxnId="{D91CA791-0605-2044-97D1-9788CFDE011F}">
      <dgm:prSet/>
      <dgm:spPr/>
      <dgm:t>
        <a:bodyPr/>
        <a:lstStyle/>
        <a:p>
          <a:endParaRPr lang="en-US"/>
        </a:p>
      </dgm:t>
    </dgm:pt>
    <dgm:pt modelId="{D93604EC-0C0D-D64F-B979-2D9E66A5109A}" type="sibTrans" cxnId="{D91CA791-0605-2044-97D1-9788CFDE011F}">
      <dgm:prSet/>
      <dgm:spPr/>
      <dgm:t>
        <a:bodyPr/>
        <a:lstStyle/>
        <a:p>
          <a:endParaRPr lang="en-US"/>
        </a:p>
      </dgm:t>
    </dgm:pt>
    <dgm:pt modelId="{B4F565F3-8879-BA47-83A2-DF8C8409BFF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7ADDBDD5-88FE-3F4C-A930-05C3CD4F1DBE}" type="parTrans" cxnId="{69EAFFAE-4172-1E44-BFF8-BA28ADE581B4}">
      <dgm:prSet/>
      <dgm:spPr/>
      <dgm:t>
        <a:bodyPr/>
        <a:lstStyle/>
        <a:p>
          <a:endParaRPr lang="en-US"/>
        </a:p>
      </dgm:t>
    </dgm:pt>
    <dgm:pt modelId="{B2F588EB-3C7E-574F-A486-218F9ED27B4A}" type="sibTrans" cxnId="{69EAFFAE-4172-1E44-BFF8-BA28ADE581B4}">
      <dgm:prSet/>
      <dgm:spPr/>
      <dgm:t>
        <a:bodyPr/>
        <a:lstStyle/>
        <a:p>
          <a:endParaRPr lang="en-US"/>
        </a:p>
      </dgm:t>
    </dgm:pt>
    <dgm:pt modelId="{1541FF71-8EEE-2946-ABE9-685297ADDF9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0D5428FF-80DD-F547-832D-FED1DC78198B}" type="parTrans" cxnId="{AD9EA0A7-4244-F948-BA69-726896153B83}">
      <dgm:prSet/>
      <dgm:spPr/>
      <dgm:t>
        <a:bodyPr/>
        <a:lstStyle/>
        <a:p>
          <a:endParaRPr lang="en-US"/>
        </a:p>
      </dgm:t>
    </dgm:pt>
    <dgm:pt modelId="{5D1687F0-A068-704A-9504-D7200EBA97CE}" type="sibTrans" cxnId="{AD9EA0A7-4244-F948-BA69-726896153B83}">
      <dgm:prSet/>
      <dgm:spPr/>
      <dgm:t>
        <a:bodyPr/>
        <a:lstStyle/>
        <a:p>
          <a:endParaRPr lang="en-US"/>
        </a:p>
      </dgm:t>
    </dgm:pt>
    <dgm:pt modelId="{35D5659D-D777-9F44-A746-9A4A84E5AD6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A089BEEF-0C4D-2E48-B345-E089569BCC7C}" type="parTrans" cxnId="{5F604DAA-D049-DB48-97D7-2A6FF28DAFE2}">
      <dgm:prSet/>
      <dgm:spPr/>
      <dgm:t>
        <a:bodyPr/>
        <a:lstStyle/>
        <a:p>
          <a:endParaRPr lang="en-US"/>
        </a:p>
      </dgm:t>
    </dgm:pt>
    <dgm:pt modelId="{84609981-0AC8-5C4D-A23E-E37F7DD90597}" type="sibTrans" cxnId="{5F604DAA-D049-DB48-97D7-2A6FF28DAFE2}">
      <dgm:prSet/>
      <dgm:spPr/>
      <dgm:t>
        <a:bodyPr/>
        <a:lstStyle/>
        <a:p>
          <a:endParaRPr lang="en-US"/>
        </a:p>
      </dgm:t>
    </dgm:pt>
    <dgm:pt modelId="{B9323737-4E49-8242-99C5-CEB9A600A62B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 Many tensions between cultural traditions &amp; societal value systems held in check by need for coexistence in close proximity</a:t>
          </a:r>
          <a:endParaRPr lang="en-US" dirty="0">
            <a:latin typeface="+mj-lt"/>
          </a:endParaRPr>
        </a:p>
      </dgm:t>
    </dgm:pt>
    <dgm:pt modelId="{9E4CCBD7-2676-7849-A584-723A0C472330}" type="parTrans" cxnId="{F436C491-DC57-2243-91AE-617E43419741}">
      <dgm:prSet/>
      <dgm:spPr/>
      <dgm:t>
        <a:bodyPr/>
        <a:lstStyle/>
        <a:p>
          <a:endParaRPr lang="en-US"/>
        </a:p>
      </dgm:t>
    </dgm:pt>
    <dgm:pt modelId="{771E2DC2-FAC8-834C-9C91-9506673F8D24}" type="sibTrans" cxnId="{F436C491-DC57-2243-91AE-617E43419741}">
      <dgm:prSet/>
      <dgm:spPr/>
      <dgm:t>
        <a:bodyPr/>
        <a:lstStyle/>
        <a:p>
          <a:endParaRPr lang="en-US"/>
        </a:p>
      </dgm:t>
    </dgm:pt>
    <dgm:pt modelId="{A1724EAD-4B07-934E-A60B-0AC2218C0656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AEF3FF81-0BFC-8C41-B1E5-493B56F4A805}" type="parTrans" cxnId="{2A5CE98E-7CEB-6C48-AF65-5E4BF694BFA4}">
      <dgm:prSet/>
      <dgm:spPr/>
      <dgm:t>
        <a:bodyPr/>
        <a:lstStyle/>
        <a:p>
          <a:endParaRPr lang="en-US"/>
        </a:p>
      </dgm:t>
    </dgm:pt>
    <dgm:pt modelId="{66CAC337-0C57-6949-8097-8ACCD0CFE4AB}" type="sibTrans" cxnId="{2A5CE98E-7CEB-6C48-AF65-5E4BF694BFA4}">
      <dgm:prSet/>
      <dgm:spPr/>
      <dgm:t>
        <a:bodyPr/>
        <a:lstStyle/>
        <a:p>
          <a:endParaRPr lang="en-US"/>
        </a:p>
      </dgm:t>
    </dgm:pt>
    <dgm:pt modelId="{ED274F49-A93F-2448-8C30-F06B727A7F4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  </a:t>
          </a:r>
          <a:endParaRPr lang="en-US" dirty="0">
            <a:latin typeface="+mj-lt"/>
          </a:endParaRPr>
        </a:p>
      </dgm:t>
    </dgm:pt>
    <dgm:pt modelId="{C791610C-2993-4043-B5BC-76EF9067166D}" type="parTrans" cxnId="{D115E62C-EEEC-A14A-8AA0-643AA77BB245}">
      <dgm:prSet/>
      <dgm:spPr/>
      <dgm:t>
        <a:bodyPr/>
        <a:lstStyle/>
        <a:p>
          <a:endParaRPr lang="en-US"/>
        </a:p>
      </dgm:t>
    </dgm:pt>
    <dgm:pt modelId="{C7345286-DAA4-1E48-96AB-7500B9BC3C80}" type="sibTrans" cxnId="{D115E62C-EEEC-A14A-8AA0-643AA77BB245}">
      <dgm:prSet/>
      <dgm:spPr/>
      <dgm:t>
        <a:bodyPr/>
        <a:lstStyle/>
        <a:p>
          <a:endParaRPr lang="en-US"/>
        </a:p>
      </dgm:t>
    </dgm:pt>
    <dgm:pt modelId="{5264C775-DA05-5243-B078-07EF0BE3E58C}" type="pres">
      <dgm:prSet presAssocID="{6D29953D-6DCF-AC49-BB1A-94E3880049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5956F-581E-5A47-BF33-F54020C44BE5}" type="pres">
      <dgm:prSet presAssocID="{202AE3DC-FB9A-844E-8CB4-4BDFB8D1955B}" presName="composite" presStyleCnt="0"/>
      <dgm:spPr/>
    </dgm:pt>
    <dgm:pt modelId="{3A41E3D3-FEA6-3F42-BE47-22F7578AC549}" type="pres">
      <dgm:prSet presAssocID="{202AE3DC-FB9A-844E-8CB4-4BDFB8D1955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096C8-42C3-524D-A641-49F910FE60E0}" type="pres">
      <dgm:prSet presAssocID="{202AE3DC-FB9A-844E-8CB4-4BDFB8D1955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6E5E1-53F8-2349-A333-E4825AF63971}" type="pres">
      <dgm:prSet presAssocID="{B97EBED4-E45D-9243-A27D-E794C988D6EE}" presName="space" presStyleCnt="0"/>
      <dgm:spPr/>
    </dgm:pt>
    <dgm:pt modelId="{F6881FFA-7C10-4943-8E39-8ABD981A666F}" type="pres">
      <dgm:prSet presAssocID="{48057802-DD3D-EC4B-833E-0FC9DA985038}" presName="composite" presStyleCnt="0"/>
      <dgm:spPr/>
    </dgm:pt>
    <dgm:pt modelId="{92BAA9C1-62B3-4F49-91E0-4FF07C38B953}" type="pres">
      <dgm:prSet presAssocID="{48057802-DD3D-EC4B-833E-0FC9DA9850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E5024-3A17-1F4C-9E2C-3F66DFCC5C95}" type="pres">
      <dgm:prSet presAssocID="{48057802-DD3D-EC4B-833E-0FC9DA98503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E83AA-E125-D64B-8CEC-C37FB597B306}" type="pres">
      <dgm:prSet presAssocID="{BA392DA1-8BF0-414C-890E-EE22BAC79C29}" presName="space" presStyleCnt="0"/>
      <dgm:spPr/>
    </dgm:pt>
    <dgm:pt modelId="{07B9D743-C085-E245-9858-A8229E017B07}" type="pres">
      <dgm:prSet presAssocID="{71FA277E-0D8C-7A43-BBD3-428A6F947DB0}" presName="composite" presStyleCnt="0"/>
      <dgm:spPr/>
    </dgm:pt>
    <dgm:pt modelId="{F7B13A90-6E64-3948-B7CC-D1138017D49A}" type="pres">
      <dgm:prSet presAssocID="{71FA277E-0D8C-7A43-BBD3-428A6F947D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E04FD-8CA0-5842-A1BA-835AD612D148}" type="pres">
      <dgm:prSet presAssocID="{71FA277E-0D8C-7A43-BBD3-428A6F947DB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DB6B94-B0AD-0E44-A1A9-6B98B34F98D0}" type="presOf" srcId="{672C7626-119D-6D43-8277-D6F19D84E582}" destId="{6F0096C8-42C3-524D-A641-49F910FE60E0}" srcOrd="0" destOrd="3" presId="urn:microsoft.com/office/officeart/2005/8/layout/hList1"/>
    <dgm:cxn modelId="{5217E36F-F1A8-6E4B-BD0D-2E5B4E81813B}" type="presOf" srcId="{1541FF71-8EEE-2946-ABE9-685297ADDF91}" destId="{6F0096C8-42C3-524D-A641-49F910FE60E0}" srcOrd="0" destOrd="6" presId="urn:microsoft.com/office/officeart/2005/8/layout/hList1"/>
    <dgm:cxn modelId="{158DD6A3-0BF4-6448-990D-165F3A134EED}" type="presOf" srcId="{54AFE0DC-64F9-4A45-BA1E-03DF4C59D3E4}" destId="{EB0E5024-3A17-1F4C-9E2C-3F66DFCC5C95}" srcOrd="0" destOrd="1" presId="urn:microsoft.com/office/officeart/2005/8/layout/hList1"/>
    <dgm:cxn modelId="{C0DEC522-FA53-3E4D-9008-245EEEF8D06B}" type="presOf" srcId="{71FA277E-0D8C-7A43-BBD3-428A6F947DB0}" destId="{F7B13A90-6E64-3948-B7CC-D1138017D49A}" srcOrd="0" destOrd="0" presId="urn:microsoft.com/office/officeart/2005/8/layout/hList1"/>
    <dgm:cxn modelId="{4BEFC8B5-1344-E947-B47D-28B5FC66F6CE}" srcId="{48057802-DD3D-EC4B-833E-0FC9DA985038}" destId="{C8F06C36-79DF-F941-BF88-4B9430594F83}" srcOrd="3" destOrd="0" parTransId="{56CCE47F-F5DA-3741-B7A5-C65FE691D0B5}" sibTransId="{10EC113E-2657-C046-93EF-BC7659335415}"/>
    <dgm:cxn modelId="{02BBF788-7718-0941-A220-7890A16310CA}" srcId="{202AE3DC-FB9A-844E-8CB4-4BDFB8D1955B}" destId="{6005F292-858A-8A4B-881B-2747061A91E1}" srcOrd="1" destOrd="0" parTransId="{25D41099-DD1D-3C45-9CDB-5BFC38AC16F8}" sibTransId="{D4997F07-AE2F-1D47-8AC3-704267C20106}"/>
    <dgm:cxn modelId="{48F22457-EFDB-054E-B9C3-88761834B40A}" type="presOf" srcId="{ED274F49-A93F-2448-8C30-F06B727A7F41}" destId="{A0AE04FD-8CA0-5842-A1BA-835AD612D148}" srcOrd="0" destOrd="4" presId="urn:microsoft.com/office/officeart/2005/8/layout/hList1"/>
    <dgm:cxn modelId="{2D59B928-626C-AD43-9EAE-7660AB0729A6}" srcId="{202AE3DC-FB9A-844E-8CB4-4BDFB8D1955B}" destId="{672C7626-119D-6D43-8277-D6F19D84E582}" srcOrd="3" destOrd="0" parTransId="{ED685866-A6AF-5B45-B6AE-D0647A66E148}" sibTransId="{2C7210ED-696D-0147-A159-EA674F98F94C}"/>
    <dgm:cxn modelId="{A37AEF4C-F859-014B-BFB0-6DA3ED1E6225}" type="presOf" srcId="{202AE3DC-FB9A-844E-8CB4-4BDFB8D1955B}" destId="{3A41E3D3-FEA6-3F42-BE47-22F7578AC549}" srcOrd="0" destOrd="0" presId="urn:microsoft.com/office/officeart/2005/8/layout/hList1"/>
    <dgm:cxn modelId="{D64E7F4F-8FDD-0140-9B41-9CFAA2F60968}" type="presOf" srcId="{B4F565F3-8879-BA47-83A2-DF8C8409BFF7}" destId="{6F0096C8-42C3-524D-A641-49F910FE60E0}" srcOrd="0" destOrd="5" presId="urn:microsoft.com/office/officeart/2005/8/layout/hList1"/>
    <dgm:cxn modelId="{24ECCAAC-C248-D442-BFB7-D93BC3D7EB57}" srcId="{71FA277E-0D8C-7A43-BBD3-428A6F947DB0}" destId="{1ED7A52C-13B9-D640-BD5D-3865C6F4B466}" srcOrd="1" destOrd="0" parTransId="{6B95520B-E65C-BB49-8B80-93DBBCD2E326}" sibTransId="{8F7824E8-3335-B249-9285-B1BD29719BF0}"/>
    <dgm:cxn modelId="{651119C9-AC23-E24F-91A5-716EDAD00BE9}" srcId="{71FA277E-0D8C-7A43-BBD3-428A6F947DB0}" destId="{EE2EF6E1-0416-AE4C-8AB0-F97D31999327}" srcOrd="0" destOrd="0" parTransId="{0E30F760-7009-3447-B074-5FD18E61EE74}" sibTransId="{DD7D9125-D95C-2647-ABCB-D49265321C0C}"/>
    <dgm:cxn modelId="{1E72ACC0-CFD9-AF4A-9060-FB9946882FE9}" srcId="{48057802-DD3D-EC4B-833E-0FC9DA985038}" destId="{FA7D4D9C-ADCC-4847-A814-FD931662962B}" srcOrd="0" destOrd="0" parTransId="{959DF247-8144-1E45-9064-CB00BC8F6816}" sibTransId="{62A1F1D1-6E65-5F49-A6D2-C1919606AF86}"/>
    <dgm:cxn modelId="{C31CAE5F-BF09-B240-9260-88D13AF4A40B}" srcId="{202AE3DC-FB9A-844E-8CB4-4BDFB8D1955B}" destId="{04E122D0-990D-4F43-B545-491B8933D194}" srcOrd="2" destOrd="0" parTransId="{3572B18D-98D3-7148-B248-A764D5714C92}" sibTransId="{E28784AD-B650-BC43-86E7-6721DF9C90D8}"/>
    <dgm:cxn modelId="{3D2FE0C3-4675-054E-B643-436393072514}" type="presOf" srcId="{EE2EF6E1-0416-AE4C-8AB0-F97D31999327}" destId="{A0AE04FD-8CA0-5842-A1BA-835AD612D148}" srcOrd="0" destOrd="0" presId="urn:microsoft.com/office/officeart/2005/8/layout/hList1"/>
    <dgm:cxn modelId="{3244B968-2D13-D244-9DB4-1E7CC5F3F7FC}" type="presOf" srcId="{35D5659D-D777-9F44-A746-9A4A84E5AD62}" destId="{6F0096C8-42C3-524D-A641-49F910FE60E0}" srcOrd="0" destOrd="7" presId="urn:microsoft.com/office/officeart/2005/8/layout/hList1"/>
    <dgm:cxn modelId="{51002269-9AF2-6C42-A846-16839F770EE4}" type="presOf" srcId="{B9323737-4E49-8242-99C5-CEB9A600A62B}" destId="{A0AE04FD-8CA0-5842-A1BA-835AD612D148}" srcOrd="0" destOrd="2" presId="urn:microsoft.com/office/officeart/2005/8/layout/hList1"/>
    <dgm:cxn modelId="{100E18D9-A3FE-E048-97E2-6FF7B34EFED8}" type="presOf" srcId="{FA7D4D9C-ADCC-4847-A814-FD931662962B}" destId="{EB0E5024-3A17-1F4C-9E2C-3F66DFCC5C95}" srcOrd="0" destOrd="0" presId="urn:microsoft.com/office/officeart/2005/8/layout/hList1"/>
    <dgm:cxn modelId="{ED6C6DDA-0F50-2943-802A-DF612E5CAEFF}" srcId="{48057802-DD3D-EC4B-833E-0FC9DA985038}" destId="{54AFE0DC-64F9-4A45-BA1E-03DF4C59D3E4}" srcOrd="1" destOrd="0" parTransId="{946EFDFA-6971-1849-9482-41ACD5AA091B}" sibTransId="{CDA2113C-94F3-ED43-ADB0-6671D604950A}"/>
    <dgm:cxn modelId="{AD9EA0A7-4244-F948-BA69-726896153B83}" srcId="{202AE3DC-FB9A-844E-8CB4-4BDFB8D1955B}" destId="{1541FF71-8EEE-2946-ABE9-685297ADDF91}" srcOrd="6" destOrd="0" parTransId="{0D5428FF-80DD-F547-832D-FED1DC78198B}" sibTransId="{5D1687F0-A068-704A-9504-D7200EBA97CE}"/>
    <dgm:cxn modelId="{9579D491-F9BE-9F42-A7D2-C95A61FA5F0F}" type="presOf" srcId="{6005F292-858A-8A4B-881B-2747061A91E1}" destId="{6F0096C8-42C3-524D-A641-49F910FE60E0}" srcOrd="0" destOrd="1" presId="urn:microsoft.com/office/officeart/2005/8/layout/hList1"/>
    <dgm:cxn modelId="{C8730F45-6B4B-FC4B-A742-5F34660B9E28}" type="presOf" srcId="{48057802-DD3D-EC4B-833E-0FC9DA985038}" destId="{92BAA9C1-62B3-4F49-91E0-4FF07C38B953}" srcOrd="0" destOrd="0" presId="urn:microsoft.com/office/officeart/2005/8/layout/hList1"/>
    <dgm:cxn modelId="{2A5CE98E-7CEB-6C48-AF65-5E4BF694BFA4}" srcId="{71FA277E-0D8C-7A43-BBD3-428A6F947DB0}" destId="{A1724EAD-4B07-934E-A60B-0AC2218C0656}" srcOrd="3" destOrd="0" parTransId="{AEF3FF81-0BFC-8C41-B1E5-493B56F4A805}" sibTransId="{66CAC337-0C57-6949-8097-8ACCD0CFE4AB}"/>
    <dgm:cxn modelId="{E2FDB5F0-8AC7-1948-90F0-746F598D047E}" srcId="{48057802-DD3D-EC4B-833E-0FC9DA985038}" destId="{EBB4731C-0FF3-E54A-8164-45F08CD7BBEF}" srcOrd="4" destOrd="0" parTransId="{0847933D-84A0-FD44-9E74-172B191FAB1C}" sibTransId="{16FB8184-B789-2A42-A5AE-0DF9C5F0AF96}"/>
    <dgm:cxn modelId="{50B0188D-6415-2648-980C-0A2F4AD0EA28}" type="presOf" srcId="{8F950F6B-3536-5248-AF00-D02034A97E8C}" destId="{EB0E5024-3A17-1F4C-9E2C-3F66DFCC5C95}" srcOrd="0" destOrd="5" presId="urn:microsoft.com/office/officeart/2005/8/layout/hList1"/>
    <dgm:cxn modelId="{50FD62D0-B694-0640-BBE5-930FD862419A}" srcId="{6D29953D-6DCF-AC49-BB1A-94E3880049CB}" destId="{48057802-DD3D-EC4B-833E-0FC9DA985038}" srcOrd="1" destOrd="0" parTransId="{B0C9DED7-A4A1-714C-B28D-14603AB5443E}" sibTransId="{BA392DA1-8BF0-414C-890E-EE22BAC79C29}"/>
    <dgm:cxn modelId="{835614FE-8089-1F49-A501-5D225B9E49DF}" srcId="{48057802-DD3D-EC4B-833E-0FC9DA985038}" destId="{E3C83258-ACE2-794C-80E1-C3EDFC8B4EC9}" srcOrd="2" destOrd="0" parTransId="{85B9A312-550E-E44F-A6E5-70702C477356}" sibTransId="{ED464373-6AF1-604A-8443-5019F9863140}"/>
    <dgm:cxn modelId="{F436C491-DC57-2243-91AE-617E43419741}" srcId="{71FA277E-0D8C-7A43-BBD3-428A6F947DB0}" destId="{B9323737-4E49-8242-99C5-CEB9A600A62B}" srcOrd="2" destOrd="0" parTransId="{9E4CCBD7-2676-7849-A584-723A0C472330}" sibTransId="{771E2DC2-FAC8-834C-9C91-9506673F8D24}"/>
    <dgm:cxn modelId="{D115E62C-EEEC-A14A-8AA0-643AA77BB245}" srcId="{71FA277E-0D8C-7A43-BBD3-428A6F947DB0}" destId="{ED274F49-A93F-2448-8C30-F06B727A7F41}" srcOrd="4" destOrd="0" parTransId="{C791610C-2993-4043-B5BC-76EF9067166D}" sibTransId="{C7345286-DAA4-1E48-96AB-7500B9BC3C80}"/>
    <dgm:cxn modelId="{09A5A5E9-A848-4346-BD57-C27749472F3F}" type="presOf" srcId="{A1724EAD-4B07-934E-A60B-0AC2218C0656}" destId="{A0AE04FD-8CA0-5842-A1BA-835AD612D148}" srcOrd="0" destOrd="3" presId="urn:microsoft.com/office/officeart/2005/8/layout/hList1"/>
    <dgm:cxn modelId="{69EAFFAE-4172-1E44-BFF8-BA28ADE581B4}" srcId="{202AE3DC-FB9A-844E-8CB4-4BDFB8D1955B}" destId="{B4F565F3-8879-BA47-83A2-DF8C8409BFF7}" srcOrd="5" destOrd="0" parTransId="{7ADDBDD5-88FE-3F4C-A930-05C3CD4F1DBE}" sibTransId="{B2F588EB-3C7E-574F-A486-218F9ED27B4A}"/>
    <dgm:cxn modelId="{A45087F8-6E8D-164B-AFD4-B3739AF19252}" type="presOf" srcId="{C8F06C36-79DF-F941-BF88-4B9430594F83}" destId="{EB0E5024-3A17-1F4C-9E2C-3F66DFCC5C95}" srcOrd="0" destOrd="3" presId="urn:microsoft.com/office/officeart/2005/8/layout/hList1"/>
    <dgm:cxn modelId="{3030E2FA-C945-9E4C-B975-D2D01CA6E7C5}" type="presOf" srcId="{04E122D0-990D-4F43-B545-491B8933D194}" destId="{6F0096C8-42C3-524D-A641-49F910FE60E0}" srcOrd="0" destOrd="2" presId="urn:microsoft.com/office/officeart/2005/8/layout/hList1"/>
    <dgm:cxn modelId="{D91CA791-0605-2044-97D1-9788CFDE011F}" srcId="{48057802-DD3D-EC4B-833E-0FC9DA985038}" destId="{8F950F6B-3536-5248-AF00-D02034A97E8C}" srcOrd="5" destOrd="0" parTransId="{3174EC2E-0F99-2642-AC05-84FF19BFCD7F}" sibTransId="{D93604EC-0C0D-D64F-B979-2D9E66A5109A}"/>
    <dgm:cxn modelId="{A89B5DB5-94C7-684C-A058-135D8DF55F61}" type="presOf" srcId="{6D29953D-6DCF-AC49-BB1A-94E3880049CB}" destId="{5264C775-DA05-5243-B078-07EF0BE3E58C}" srcOrd="0" destOrd="0" presId="urn:microsoft.com/office/officeart/2005/8/layout/hList1"/>
    <dgm:cxn modelId="{5F604DAA-D049-DB48-97D7-2A6FF28DAFE2}" srcId="{202AE3DC-FB9A-844E-8CB4-4BDFB8D1955B}" destId="{35D5659D-D777-9F44-A746-9A4A84E5AD62}" srcOrd="7" destOrd="0" parTransId="{A089BEEF-0C4D-2E48-B345-E089569BCC7C}" sibTransId="{84609981-0AC8-5C4D-A23E-E37F7DD90597}"/>
    <dgm:cxn modelId="{7779CC3C-0243-034C-B700-4D6ED29AECF8}" srcId="{6D29953D-6DCF-AC49-BB1A-94E3880049CB}" destId="{71FA277E-0D8C-7A43-BBD3-428A6F947DB0}" srcOrd="2" destOrd="0" parTransId="{B3D8EDC3-2A0B-E34A-A38E-246C5D79B01D}" sibTransId="{C550BF26-A84C-044B-9393-BAAA9A874F09}"/>
    <dgm:cxn modelId="{72115C9C-3C3B-FD45-94C9-000252CC6F2D}" type="presOf" srcId="{EBB4731C-0FF3-E54A-8164-45F08CD7BBEF}" destId="{EB0E5024-3A17-1F4C-9E2C-3F66DFCC5C95}" srcOrd="0" destOrd="4" presId="urn:microsoft.com/office/officeart/2005/8/layout/hList1"/>
    <dgm:cxn modelId="{EFD47C68-E82E-2244-8621-3318C1665227}" type="presOf" srcId="{E3C83258-ACE2-794C-80E1-C3EDFC8B4EC9}" destId="{EB0E5024-3A17-1F4C-9E2C-3F66DFCC5C95}" srcOrd="0" destOrd="2" presId="urn:microsoft.com/office/officeart/2005/8/layout/hList1"/>
    <dgm:cxn modelId="{3C4C08C0-2796-7B48-A8A5-4ACC5BEA5A3E}" srcId="{202AE3DC-FB9A-844E-8CB4-4BDFB8D1955B}" destId="{098894C4-E2E3-A849-A07E-9DF5E1D8A958}" srcOrd="4" destOrd="0" parTransId="{39F1D340-5581-7543-96F2-B293AB01D4C1}" sibTransId="{443FFCAF-190A-1D47-A46C-2C1B045A8F25}"/>
    <dgm:cxn modelId="{407513D8-E00F-204E-AAEC-7A28861965D6}" type="presOf" srcId="{1ED7A52C-13B9-D640-BD5D-3865C6F4B466}" destId="{A0AE04FD-8CA0-5842-A1BA-835AD612D148}" srcOrd="0" destOrd="1" presId="urn:microsoft.com/office/officeart/2005/8/layout/hList1"/>
    <dgm:cxn modelId="{3318AE80-C7E3-FE47-8C41-0AA071D8BA21}" srcId="{202AE3DC-FB9A-844E-8CB4-4BDFB8D1955B}" destId="{E46E788D-A91D-E640-87E5-AA498D583AE2}" srcOrd="0" destOrd="0" parTransId="{8866AA69-8E7B-284A-962D-17BF71449BC8}" sibTransId="{D323FB81-FFCE-8146-9581-56F752F7FC74}"/>
    <dgm:cxn modelId="{571C71E5-B97B-1C40-8809-2CAC908492C2}" srcId="{6D29953D-6DCF-AC49-BB1A-94E3880049CB}" destId="{202AE3DC-FB9A-844E-8CB4-4BDFB8D1955B}" srcOrd="0" destOrd="0" parTransId="{77CDF219-6C76-2C4A-96BE-38B7E24E1715}" sibTransId="{B97EBED4-E45D-9243-A27D-E794C988D6EE}"/>
    <dgm:cxn modelId="{325F1BC2-359E-DC44-9EAA-DC7EF85A5CAA}" type="presOf" srcId="{E46E788D-A91D-E640-87E5-AA498D583AE2}" destId="{6F0096C8-42C3-524D-A641-49F910FE60E0}" srcOrd="0" destOrd="0" presId="urn:microsoft.com/office/officeart/2005/8/layout/hList1"/>
    <dgm:cxn modelId="{639DD405-CCEF-FD47-9E12-8B49AAE6D89B}" type="presOf" srcId="{098894C4-E2E3-A849-A07E-9DF5E1D8A958}" destId="{6F0096C8-42C3-524D-A641-49F910FE60E0}" srcOrd="0" destOrd="4" presId="urn:microsoft.com/office/officeart/2005/8/layout/hList1"/>
    <dgm:cxn modelId="{E7585930-57B4-924F-8AFC-37E8AA743257}" type="presParOf" srcId="{5264C775-DA05-5243-B078-07EF0BE3E58C}" destId="{F995956F-581E-5A47-BF33-F54020C44BE5}" srcOrd="0" destOrd="0" presId="urn:microsoft.com/office/officeart/2005/8/layout/hList1"/>
    <dgm:cxn modelId="{24991D12-1D3A-8D46-BC73-E1340F450935}" type="presParOf" srcId="{F995956F-581E-5A47-BF33-F54020C44BE5}" destId="{3A41E3D3-FEA6-3F42-BE47-22F7578AC549}" srcOrd="0" destOrd="0" presId="urn:microsoft.com/office/officeart/2005/8/layout/hList1"/>
    <dgm:cxn modelId="{B718D8DA-E943-D449-BF7A-84011E350502}" type="presParOf" srcId="{F995956F-581E-5A47-BF33-F54020C44BE5}" destId="{6F0096C8-42C3-524D-A641-49F910FE60E0}" srcOrd="1" destOrd="0" presId="urn:microsoft.com/office/officeart/2005/8/layout/hList1"/>
    <dgm:cxn modelId="{81B4F80F-6EAD-C241-A014-70534713AAD3}" type="presParOf" srcId="{5264C775-DA05-5243-B078-07EF0BE3E58C}" destId="{82F6E5E1-53F8-2349-A333-E4825AF63971}" srcOrd="1" destOrd="0" presId="urn:microsoft.com/office/officeart/2005/8/layout/hList1"/>
    <dgm:cxn modelId="{CA490458-43D3-4143-BD5C-397312ABBE11}" type="presParOf" srcId="{5264C775-DA05-5243-B078-07EF0BE3E58C}" destId="{F6881FFA-7C10-4943-8E39-8ABD981A666F}" srcOrd="2" destOrd="0" presId="urn:microsoft.com/office/officeart/2005/8/layout/hList1"/>
    <dgm:cxn modelId="{4BF8B01D-7029-464C-A336-1EBAF5988A97}" type="presParOf" srcId="{F6881FFA-7C10-4943-8E39-8ABD981A666F}" destId="{92BAA9C1-62B3-4F49-91E0-4FF07C38B953}" srcOrd="0" destOrd="0" presId="urn:microsoft.com/office/officeart/2005/8/layout/hList1"/>
    <dgm:cxn modelId="{8DDE86D6-4C4D-364D-AB84-6DD9DB7532B0}" type="presParOf" srcId="{F6881FFA-7C10-4943-8E39-8ABD981A666F}" destId="{EB0E5024-3A17-1F4C-9E2C-3F66DFCC5C95}" srcOrd="1" destOrd="0" presId="urn:microsoft.com/office/officeart/2005/8/layout/hList1"/>
    <dgm:cxn modelId="{CA2E2C6E-B829-6541-BD8B-232A0772984B}" type="presParOf" srcId="{5264C775-DA05-5243-B078-07EF0BE3E58C}" destId="{6D4E83AA-E125-D64B-8CEC-C37FB597B306}" srcOrd="3" destOrd="0" presId="urn:microsoft.com/office/officeart/2005/8/layout/hList1"/>
    <dgm:cxn modelId="{CD81BA47-E9EC-E040-BE06-49E2173CE441}" type="presParOf" srcId="{5264C775-DA05-5243-B078-07EF0BE3E58C}" destId="{07B9D743-C085-E245-9858-A8229E017B07}" srcOrd="4" destOrd="0" presId="urn:microsoft.com/office/officeart/2005/8/layout/hList1"/>
    <dgm:cxn modelId="{DC9320DD-EC2A-4247-BF55-D79DF71FD211}" type="presParOf" srcId="{07B9D743-C085-E245-9858-A8229E017B07}" destId="{F7B13A90-6E64-3948-B7CC-D1138017D49A}" srcOrd="0" destOrd="0" presId="urn:microsoft.com/office/officeart/2005/8/layout/hList1"/>
    <dgm:cxn modelId="{B0926C03-3A96-634F-B504-6BBA98ED085F}" type="presParOf" srcId="{07B9D743-C085-E245-9858-A8229E017B07}" destId="{A0AE04FD-8CA0-5842-A1BA-835AD612D1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29953D-6DCF-AC49-BB1A-94E3880049C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AE3DC-FB9A-844E-8CB4-4BDFB8D1955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OWNERSHIP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77CDF219-6C76-2C4A-96BE-38B7E24E1715}" type="parTrans" cxnId="{571C71E5-B97B-1C40-8809-2CAC908492C2}">
      <dgm:prSet/>
      <dgm:spPr/>
      <dgm:t>
        <a:bodyPr/>
        <a:lstStyle/>
        <a:p>
          <a:endParaRPr lang="en-US"/>
        </a:p>
      </dgm:t>
    </dgm:pt>
    <dgm:pt modelId="{B97EBED4-E45D-9243-A27D-E794C988D6EE}" type="sibTrans" cxnId="{571C71E5-B97B-1C40-8809-2CAC908492C2}">
      <dgm:prSet/>
      <dgm:spPr/>
      <dgm:t>
        <a:bodyPr/>
        <a:lstStyle/>
        <a:p>
          <a:endParaRPr lang="en-US"/>
        </a:p>
      </dgm:t>
    </dgm:pt>
    <dgm:pt modelId="{E46E788D-A91D-E640-87E5-AA498D583AE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Closely held communal ownership (family, village)</a:t>
          </a:r>
          <a:endParaRPr lang="en-US" dirty="0">
            <a:latin typeface="+mj-lt"/>
          </a:endParaRPr>
        </a:p>
      </dgm:t>
    </dgm:pt>
    <dgm:pt modelId="{8866AA69-8E7B-284A-962D-17BF71449BC8}" type="parTrans" cxnId="{3318AE80-C7E3-FE47-8C41-0AA071D8BA21}">
      <dgm:prSet/>
      <dgm:spPr/>
      <dgm:t>
        <a:bodyPr/>
        <a:lstStyle/>
        <a:p>
          <a:endParaRPr lang="en-US"/>
        </a:p>
      </dgm:t>
    </dgm:pt>
    <dgm:pt modelId="{D323FB81-FFCE-8146-9581-56F752F7FC74}" type="sibTrans" cxnId="{3318AE80-C7E3-FE47-8C41-0AA071D8BA21}">
      <dgm:prSet/>
      <dgm:spPr/>
      <dgm:t>
        <a:bodyPr/>
        <a:lstStyle/>
        <a:p>
          <a:endParaRPr lang="en-US"/>
        </a:p>
      </dgm:t>
    </dgm:pt>
    <dgm:pt modelId="{04E122D0-990D-4F43-B545-491B8933D19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Conglomerates (family, historical, </a:t>
          </a:r>
          <a:r>
            <a:rPr lang="en-US" dirty="0" err="1" smtClean="0">
              <a:latin typeface="+mj-lt"/>
            </a:rPr>
            <a:t>para-statal</a:t>
          </a:r>
          <a:r>
            <a:rPr lang="en-US" dirty="0" smtClean="0">
              <a:latin typeface="+mj-lt"/>
            </a:rPr>
            <a:t>) with significant vertical integration</a:t>
          </a:r>
          <a:endParaRPr lang="en-US" dirty="0">
            <a:latin typeface="+mj-lt"/>
          </a:endParaRPr>
        </a:p>
      </dgm:t>
    </dgm:pt>
    <dgm:pt modelId="{3572B18D-98D3-7148-B248-A764D5714C92}" type="parTrans" cxnId="{C31CAE5F-BF09-B240-9260-88D13AF4A40B}">
      <dgm:prSet/>
      <dgm:spPr/>
      <dgm:t>
        <a:bodyPr/>
        <a:lstStyle/>
        <a:p>
          <a:endParaRPr lang="en-US"/>
        </a:p>
      </dgm:t>
    </dgm:pt>
    <dgm:pt modelId="{E28784AD-B650-BC43-86E7-6721DF9C90D8}" type="sibTrans" cxnId="{C31CAE5F-BF09-B240-9260-88D13AF4A40B}">
      <dgm:prSet/>
      <dgm:spPr/>
      <dgm:t>
        <a:bodyPr/>
        <a:lstStyle/>
        <a:p>
          <a:endParaRPr lang="en-US"/>
        </a:p>
      </dgm:t>
    </dgm:pt>
    <dgm:pt modelId="{48057802-DD3D-EC4B-833E-0FC9DA98503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NETWORKS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B0C9DED7-A4A1-714C-B28D-14603AB5443E}" type="parTrans" cxnId="{50FD62D0-B694-0640-BBE5-930FD862419A}">
      <dgm:prSet/>
      <dgm:spPr/>
      <dgm:t>
        <a:bodyPr/>
        <a:lstStyle/>
        <a:p>
          <a:endParaRPr lang="en-US"/>
        </a:p>
      </dgm:t>
    </dgm:pt>
    <dgm:pt modelId="{BA392DA1-8BF0-414C-890E-EE22BAC79C29}" type="sibTrans" cxnId="{50FD62D0-B694-0640-BBE5-930FD862419A}">
      <dgm:prSet/>
      <dgm:spPr/>
      <dgm:t>
        <a:bodyPr/>
        <a:lstStyle/>
        <a:p>
          <a:endParaRPr lang="en-US"/>
        </a:p>
      </dgm:t>
    </dgm:pt>
    <dgm:pt modelId="{FA7D4D9C-ADCC-4847-A814-FD931662962B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Family, village, school and other collective networks coordinating production chains within ownership structure</a:t>
          </a:r>
          <a:endParaRPr lang="en-US" dirty="0">
            <a:latin typeface="+mj-lt"/>
          </a:endParaRPr>
        </a:p>
      </dgm:t>
    </dgm:pt>
    <dgm:pt modelId="{959DF247-8144-1E45-9064-CB00BC8F6816}" type="parTrans" cxnId="{1E72ACC0-CFD9-AF4A-9060-FB9946882FE9}">
      <dgm:prSet/>
      <dgm:spPr/>
      <dgm:t>
        <a:bodyPr/>
        <a:lstStyle/>
        <a:p>
          <a:endParaRPr lang="en-US"/>
        </a:p>
      </dgm:t>
    </dgm:pt>
    <dgm:pt modelId="{62A1F1D1-6E65-5F49-A6D2-C1919606AF86}" type="sibTrans" cxnId="{1E72ACC0-CFD9-AF4A-9060-FB9946882FE9}">
      <dgm:prSet/>
      <dgm:spPr/>
      <dgm:t>
        <a:bodyPr/>
        <a:lstStyle/>
        <a:p>
          <a:endParaRPr lang="en-US"/>
        </a:p>
      </dgm:t>
    </dgm:pt>
    <dgm:pt modelId="{54AFE0DC-64F9-4A45-BA1E-03DF4C59D3E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Large diversified family conglomerates coordinating activity across sectors of activity</a:t>
          </a:r>
          <a:endParaRPr lang="en-US" dirty="0">
            <a:latin typeface="+mj-lt"/>
          </a:endParaRPr>
        </a:p>
      </dgm:t>
    </dgm:pt>
    <dgm:pt modelId="{946EFDFA-6971-1849-9482-41ACD5AA091B}" type="parTrans" cxnId="{ED6C6DDA-0F50-2943-802A-DF612E5CAEFF}">
      <dgm:prSet/>
      <dgm:spPr/>
      <dgm:t>
        <a:bodyPr/>
        <a:lstStyle/>
        <a:p>
          <a:endParaRPr lang="en-US"/>
        </a:p>
      </dgm:t>
    </dgm:pt>
    <dgm:pt modelId="{CDA2113C-94F3-ED43-ADB0-6671D604950A}" type="sibTrans" cxnId="{ED6C6DDA-0F50-2943-802A-DF612E5CAEFF}">
      <dgm:prSet/>
      <dgm:spPr/>
      <dgm:t>
        <a:bodyPr/>
        <a:lstStyle/>
        <a:p>
          <a:endParaRPr lang="en-US"/>
        </a:p>
      </dgm:t>
    </dgm:pt>
    <dgm:pt modelId="{71FA277E-0D8C-7A43-BBD3-428A6F947DB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MANAGEMENT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B3D8EDC3-2A0B-E34A-A38E-246C5D79B01D}" type="parTrans" cxnId="{7779CC3C-0243-034C-B700-4D6ED29AECF8}">
      <dgm:prSet/>
      <dgm:spPr/>
      <dgm:t>
        <a:bodyPr/>
        <a:lstStyle/>
        <a:p>
          <a:endParaRPr lang="en-US"/>
        </a:p>
      </dgm:t>
    </dgm:pt>
    <dgm:pt modelId="{C550BF26-A84C-044B-9393-BAAA9A874F09}" type="sibTrans" cxnId="{7779CC3C-0243-034C-B700-4D6ED29AECF8}">
      <dgm:prSet/>
      <dgm:spPr/>
      <dgm:t>
        <a:bodyPr/>
        <a:lstStyle/>
        <a:p>
          <a:endParaRPr lang="en-US"/>
        </a:p>
      </dgm:t>
    </dgm:pt>
    <dgm:pt modelId="{EE2EF6E1-0416-AE4C-8AB0-F97D3199932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Management structure overlay nature of power structures in  collective ownership </a:t>
          </a:r>
          <a:endParaRPr lang="en-US" dirty="0">
            <a:latin typeface="+mj-lt"/>
          </a:endParaRPr>
        </a:p>
      </dgm:t>
    </dgm:pt>
    <dgm:pt modelId="{0E30F760-7009-3447-B074-5FD18E61EE74}" type="parTrans" cxnId="{651119C9-AC23-E24F-91A5-716EDAD00BE9}">
      <dgm:prSet/>
      <dgm:spPr/>
      <dgm:t>
        <a:bodyPr/>
        <a:lstStyle/>
        <a:p>
          <a:endParaRPr lang="en-US"/>
        </a:p>
      </dgm:t>
    </dgm:pt>
    <dgm:pt modelId="{DD7D9125-D95C-2647-ABCB-D49265321C0C}" type="sibTrans" cxnId="{651119C9-AC23-E24F-91A5-716EDAD00BE9}">
      <dgm:prSet/>
      <dgm:spPr/>
      <dgm:t>
        <a:bodyPr/>
        <a:lstStyle/>
        <a:p>
          <a:endParaRPr lang="en-US"/>
        </a:p>
      </dgm:t>
    </dgm:pt>
    <dgm:pt modelId="{1ED7A52C-13B9-D640-BD5D-3865C6F4B466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Within large conglomerates rising leaders may compete fiercely on merit</a:t>
          </a:r>
          <a:endParaRPr lang="en-US" dirty="0">
            <a:latin typeface="+mj-lt"/>
          </a:endParaRPr>
        </a:p>
      </dgm:t>
    </dgm:pt>
    <dgm:pt modelId="{6B95520B-E65C-BB49-8B80-93DBBCD2E326}" type="parTrans" cxnId="{24ECCAAC-C248-D442-BFB7-D93BC3D7EB57}">
      <dgm:prSet/>
      <dgm:spPr/>
      <dgm:t>
        <a:bodyPr/>
        <a:lstStyle/>
        <a:p>
          <a:endParaRPr lang="en-US"/>
        </a:p>
      </dgm:t>
    </dgm:pt>
    <dgm:pt modelId="{8F7824E8-3335-B249-9285-B1BD29719BF0}" type="sibTrans" cxnId="{24ECCAAC-C248-D442-BFB7-D93BC3D7EB57}">
      <dgm:prSet/>
      <dgm:spPr/>
      <dgm:t>
        <a:bodyPr/>
        <a:lstStyle/>
        <a:p>
          <a:endParaRPr lang="en-US"/>
        </a:p>
      </dgm:t>
    </dgm:pt>
    <dgm:pt modelId="{7E11C70F-DBB5-EC46-B4F2-BA90D6CD0A4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Small number of large relatively young public corporations in selected sectors </a:t>
          </a:r>
          <a:endParaRPr lang="en-US" dirty="0">
            <a:latin typeface="+mj-lt"/>
          </a:endParaRPr>
        </a:p>
      </dgm:t>
    </dgm:pt>
    <dgm:pt modelId="{F889F897-481E-3848-A39D-D4B61A00DCAE}" type="parTrans" cxnId="{FED1F76A-DEF0-F142-9364-3B3708824196}">
      <dgm:prSet/>
      <dgm:spPr/>
      <dgm:t>
        <a:bodyPr/>
        <a:lstStyle/>
        <a:p>
          <a:endParaRPr lang="en-US"/>
        </a:p>
      </dgm:t>
    </dgm:pt>
    <dgm:pt modelId="{02D28554-DF1C-9A43-AE80-BE48D6B155A8}" type="sibTrans" cxnId="{FED1F76A-DEF0-F142-9364-3B3708824196}">
      <dgm:prSet/>
      <dgm:spPr/>
      <dgm:t>
        <a:bodyPr/>
        <a:lstStyle/>
        <a:p>
          <a:endParaRPr lang="en-US"/>
        </a:p>
      </dgm:t>
    </dgm:pt>
    <dgm:pt modelId="{AA22D2DF-6CA8-F84B-BC03-A1FDBDC33CCD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76150941-0BE7-DB40-8608-FF58214132D9}" type="parTrans" cxnId="{A750C4EE-E86B-8046-B220-18FC230E6A57}">
      <dgm:prSet/>
      <dgm:spPr/>
      <dgm:t>
        <a:bodyPr/>
        <a:lstStyle/>
        <a:p>
          <a:endParaRPr lang="en-US"/>
        </a:p>
      </dgm:t>
    </dgm:pt>
    <dgm:pt modelId="{D83B0E01-E6BE-9543-8AA8-6912E3D6D6D5}" type="sibTrans" cxnId="{A750C4EE-E86B-8046-B220-18FC230E6A57}">
      <dgm:prSet/>
      <dgm:spPr/>
      <dgm:t>
        <a:bodyPr/>
        <a:lstStyle/>
        <a:p>
          <a:endParaRPr lang="en-US"/>
        </a:p>
      </dgm:t>
    </dgm:pt>
    <dgm:pt modelId="{E672E412-40F4-0F43-B0EE-54E0D9A2EF80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B5C1582C-4D64-234C-9343-6C88D2A639BE}" type="parTrans" cxnId="{B81B6331-F5AB-EA46-ADBB-C4C55D8EBB83}">
      <dgm:prSet/>
      <dgm:spPr/>
      <dgm:t>
        <a:bodyPr/>
        <a:lstStyle/>
        <a:p>
          <a:endParaRPr lang="en-US"/>
        </a:p>
      </dgm:t>
    </dgm:pt>
    <dgm:pt modelId="{1197AC72-C344-EF4F-A8E7-8633AA774E17}" type="sibTrans" cxnId="{B81B6331-F5AB-EA46-ADBB-C4C55D8EBB83}">
      <dgm:prSet/>
      <dgm:spPr/>
      <dgm:t>
        <a:bodyPr/>
        <a:lstStyle/>
        <a:p>
          <a:endParaRPr lang="en-US"/>
        </a:p>
      </dgm:t>
    </dgm:pt>
    <dgm:pt modelId="{3BF0811F-BDF0-9849-BC67-E40F7481A48A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442F9CF7-E59E-5847-AB13-4B1DEF83B855}" type="parTrans" cxnId="{1F234EE9-F8F7-784C-AE04-785ACBEB921C}">
      <dgm:prSet/>
      <dgm:spPr/>
      <dgm:t>
        <a:bodyPr/>
        <a:lstStyle/>
        <a:p>
          <a:endParaRPr lang="en-US"/>
        </a:p>
      </dgm:t>
    </dgm:pt>
    <dgm:pt modelId="{8ADBF802-54DA-A44E-8D8A-D5EF9B3CD741}" type="sibTrans" cxnId="{1F234EE9-F8F7-784C-AE04-785ACBEB921C}">
      <dgm:prSet/>
      <dgm:spPr/>
      <dgm:t>
        <a:bodyPr/>
        <a:lstStyle/>
        <a:p>
          <a:endParaRPr lang="en-US"/>
        </a:p>
      </dgm:t>
    </dgm:pt>
    <dgm:pt modelId="{41FA91C3-3D3D-EC40-BA62-F6189037E7AB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7D4CC0DA-5590-5748-9C7E-BF8965F9B5AD}" type="parTrans" cxnId="{70BFDACD-F5A8-CB4F-892C-49CE61626C24}">
      <dgm:prSet/>
      <dgm:spPr/>
      <dgm:t>
        <a:bodyPr/>
        <a:lstStyle/>
        <a:p>
          <a:endParaRPr lang="en-US"/>
        </a:p>
      </dgm:t>
    </dgm:pt>
    <dgm:pt modelId="{9CFD910E-20CE-0F4F-AEFC-A4A55D3ED625}" type="sibTrans" cxnId="{70BFDACD-F5A8-CB4F-892C-49CE61626C24}">
      <dgm:prSet/>
      <dgm:spPr/>
      <dgm:t>
        <a:bodyPr/>
        <a:lstStyle/>
        <a:p>
          <a:endParaRPr lang="en-US"/>
        </a:p>
      </dgm:t>
    </dgm:pt>
    <dgm:pt modelId="{FE8792B8-A0CD-DC4D-879F-09CB37D293A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…</a:t>
          </a:r>
          <a:endParaRPr lang="en-US" dirty="0">
            <a:latin typeface="+mj-lt"/>
          </a:endParaRPr>
        </a:p>
      </dgm:t>
    </dgm:pt>
    <dgm:pt modelId="{50F8E4D4-CB19-0346-A1CE-FA8A5A7A30CB}" type="parTrans" cxnId="{F8A60F84-8491-8040-9A67-C1D1B4A6B193}">
      <dgm:prSet/>
      <dgm:spPr/>
      <dgm:t>
        <a:bodyPr/>
        <a:lstStyle/>
        <a:p>
          <a:endParaRPr lang="en-US"/>
        </a:p>
      </dgm:t>
    </dgm:pt>
    <dgm:pt modelId="{38876423-8098-CE46-A316-23112338B0CF}" type="sibTrans" cxnId="{F8A60F84-8491-8040-9A67-C1D1B4A6B193}">
      <dgm:prSet/>
      <dgm:spPr/>
      <dgm:t>
        <a:bodyPr/>
        <a:lstStyle/>
        <a:p>
          <a:endParaRPr lang="en-US"/>
        </a:p>
      </dgm:t>
    </dgm:pt>
    <dgm:pt modelId="{5264C775-DA05-5243-B078-07EF0BE3E58C}" type="pres">
      <dgm:prSet presAssocID="{6D29953D-6DCF-AC49-BB1A-94E3880049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5956F-581E-5A47-BF33-F54020C44BE5}" type="pres">
      <dgm:prSet presAssocID="{202AE3DC-FB9A-844E-8CB4-4BDFB8D1955B}" presName="composite" presStyleCnt="0"/>
      <dgm:spPr/>
    </dgm:pt>
    <dgm:pt modelId="{3A41E3D3-FEA6-3F42-BE47-22F7578AC549}" type="pres">
      <dgm:prSet presAssocID="{202AE3DC-FB9A-844E-8CB4-4BDFB8D1955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096C8-42C3-524D-A641-49F910FE60E0}" type="pres">
      <dgm:prSet presAssocID="{202AE3DC-FB9A-844E-8CB4-4BDFB8D1955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6E5E1-53F8-2349-A333-E4825AF63971}" type="pres">
      <dgm:prSet presAssocID="{B97EBED4-E45D-9243-A27D-E794C988D6EE}" presName="space" presStyleCnt="0"/>
      <dgm:spPr/>
    </dgm:pt>
    <dgm:pt modelId="{F6881FFA-7C10-4943-8E39-8ABD981A666F}" type="pres">
      <dgm:prSet presAssocID="{48057802-DD3D-EC4B-833E-0FC9DA985038}" presName="composite" presStyleCnt="0"/>
      <dgm:spPr/>
    </dgm:pt>
    <dgm:pt modelId="{92BAA9C1-62B3-4F49-91E0-4FF07C38B953}" type="pres">
      <dgm:prSet presAssocID="{48057802-DD3D-EC4B-833E-0FC9DA9850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E5024-3A17-1F4C-9E2C-3F66DFCC5C95}" type="pres">
      <dgm:prSet presAssocID="{48057802-DD3D-EC4B-833E-0FC9DA98503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E83AA-E125-D64B-8CEC-C37FB597B306}" type="pres">
      <dgm:prSet presAssocID="{BA392DA1-8BF0-414C-890E-EE22BAC79C29}" presName="space" presStyleCnt="0"/>
      <dgm:spPr/>
    </dgm:pt>
    <dgm:pt modelId="{07B9D743-C085-E245-9858-A8229E017B07}" type="pres">
      <dgm:prSet presAssocID="{71FA277E-0D8C-7A43-BBD3-428A6F947DB0}" presName="composite" presStyleCnt="0"/>
      <dgm:spPr/>
    </dgm:pt>
    <dgm:pt modelId="{F7B13A90-6E64-3948-B7CC-D1138017D49A}" type="pres">
      <dgm:prSet presAssocID="{71FA277E-0D8C-7A43-BBD3-428A6F947D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E04FD-8CA0-5842-A1BA-835AD612D148}" type="pres">
      <dgm:prSet presAssocID="{71FA277E-0D8C-7A43-BBD3-428A6F947DB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9CC3C-0243-034C-B700-4D6ED29AECF8}" srcId="{6D29953D-6DCF-AC49-BB1A-94E3880049CB}" destId="{71FA277E-0D8C-7A43-BBD3-428A6F947DB0}" srcOrd="2" destOrd="0" parTransId="{B3D8EDC3-2A0B-E34A-A38E-246C5D79B01D}" sibTransId="{C550BF26-A84C-044B-9393-BAAA9A874F09}"/>
    <dgm:cxn modelId="{F2F75E16-ECB0-D04E-A2B9-388D9DA3BC8C}" type="presOf" srcId="{04E122D0-990D-4F43-B545-491B8933D194}" destId="{6F0096C8-42C3-524D-A641-49F910FE60E0}" srcOrd="0" destOrd="1" presId="urn:microsoft.com/office/officeart/2005/8/layout/hList1"/>
    <dgm:cxn modelId="{FED1F76A-DEF0-F142-9364-3B3708824196}" srcId="{202AE3DC-FB9A-844E-8CB4-4BDFB8D1955B}" destId="{7E11C70F-DBB5-EC46-B4F2-BA90D6CD0A47}" srcOrd="2" destOrd="0" parTransId="{F889F897-481E-3848-A39D-D4B61A00DCAE}" sibTransId="{02D28554-DF1C-9A43-AE80-BE48D6B155A8}"/>
    <dgm:cxn modelId="{18DFEA25-A5DE-1B4F-81F5-4B7D79FA3213}" type="presOf" srcId="{48057802-DD3D-EC4B-833E-0FC9DA985038}" destId="{92BAA9C1-62B3-4F49-91E0-4FF07C38B953}" srcOrd="0" destOrd="0" presId="urn:microsoft.com/office/officeart/2005/8/layout/hList1"/>
    <dgm:cxn modelId="{1F234EE9-F8F7-784C-AE04-785ACBEB921C}" srcId="{71FA277E-0D8C-7A43-BBD3-428A6F947DB0}" destId="{3BF0811F-BDF0-9849-BC67-E40F7481A48A}" srcOrd="2" destOrd="0" parTransId="{442F9CF7-E59E-5847-AB13-4B1DEF83B855}" sibTransId="{8ADBF802-54DA-A44E-8D8A-D5EF9B3CD741}"/>
    <dgm:cxn modelId="{651119C9-AC23-E24F-91A5-716EDAD00BE9}" srcId="{71FA277E-0D8C-7A43-BBD3-428A6F947DB0}" destId="{EE2EF6E1-0416-AE4C-8AB0-F97D31999327}" srcOrd="0" destOrd="0" parTransId="{0E30F760-7009-3447-B074-5FD18E61EE74}" sibTransId="{DD7D9125-D95C-2647-ABCB-D49265321C0C}"/>
    <dgm:cxn modelId="{007931E8-C9EF-DD4E-80FA-B041ABDDFC5D}" type="presOf" srcId="{41FA91C3-3D3D-EC40-BA62-F6189037E7AB}" destId="{A0AE04FD-8CA0-5842-A1BA-835AD612D148}" srcOrd="0" destOrd="3" presId="urn:microsoft.com/office/officeart/2005/8/layout/hList1"/>
    <dgm:cxn modelId="{F4B23447-1FBC-9B47-96D7-E47C7D6EAA08}" type="presOf" srcId="{FE8792B8-A0CD-DC4D-879F-09CB37D293A7}" destId="{EB0E5024-3A17-1F4C-9E2C-3F66DFCC5C95}" srcOrd="0" destOrd="3" presId="urn:microsoft.com/office/officeart/2005/8/layout/hList1"/>
    <dgm:cxn modelId="{0B331473-91AA-E34F-AAA0-FEAD7E913001}" type="presOf" srcId="{FA7D4D9C-ADCC-4847-A814-FD931662962B}" destId="{EB0E5024-3A17-1F4C-9E2C-3F66DFCC5C95}" srcOrd="0" destOrd="0" presId="urn:microsoft.com/office/officeart/2005/8/layout/hList1"/>
    <dgm:cxn modelId="{C31CAE5F-BF09-B240-9260-88D13AF4A40B}" srcId="{202AE3DC-FB9A-844E-8CB4-4BDFB8D1955B}" destId="{04E122D0-990D-4F43-B545-491B8933D194}" srcOrd="1" destOrd="0" parTransId="{3572B18D-98D3-7148-B248-A764D5714C92}" sibTransId="{E28784AD-B650-BC43-86E7-6721DF9C90D8}"/>
    <dgm:cxn modelId="{04146832-0A0D-0045-9169-2E836E4FBF0B}" type="presOf" srcId="{EE2EF6E1-0416-AE4C-8AB0-F97D31999327}" destId="{A0AE04FD-8CA0-5842-A1BA-835AD612D148}" srcOrd="0" destOrd="0" presId="urn:microsoft.com/office/officeart/2005/8/layout/hList1"/>
    <dgm:cxn modelId="{CE571C55-94FC-4242-BD47-4D1A2438A69F}" type="presOf" srcId="{71FA277E-0D8C-7A43-BBD3-428A6F947DB0}" destId="{F7B13A90-6E64-3948-B7CC-D1138017D49A}" srcOrd="0" destOrd="0" presId="urn:microsoft.com/office/officeart/2005/8/layout/hList1"/>
    <dgm:cxn modelId="{CB522AC4-2A49-CB40-83B6-167F7FF9A22C}" type="presOf" srcId="{3BF0811F-BDF0-9849-BC67-E40F7481A48A}" destId="{A0AE04FD-8CA0-5842-A1BA-835AD612D148}" srcOrd="0" destOrd="2" presId="urn:microsoft.com/office/officeart/2005/8/layout/hList1"/>
    <dgm:cxn modelId="{571C71E5-B97B-1C40-8809-2CAC908492C2}" srcId="{6D29953D-6DCF-AC49-BB1A-94E3880049CB}" destId="{202AE3DC-FB9A-844E-8CB4-4BDFB8D1955B}" srcOrd="0" destOrd="0" parTransId="{77CDF219-6C76-2C4A-96BE-38B7E24E1715}" sibTransId="{B97EBED4-E45D-9243-A27D-E794C988D6EE}"/>
    <dgm:cxn modelId="{1E72ACC0-CFD9-AF4A-9060-FB9946882FE9}" srcId="{48057802-DD3D-EC4B-833E-0FC9DA985038}" destId="{FA7D4D9C-ADCC-4847-A814-FD931662962B}" srcOrd="0" destOrd="0" parTransId="{959DF247-8144-1E45-9064-CB00BC8F6816}" sibTransId="{62A1F1D1-6E65-5F49-A6D2-C1919606AF86}"/>
    <dgm:cxn modelId="{056DF87A-E002-DA4C-B48A-EB2E1D9A28BA}" type="presOf" srcId="{E672E412-40F4-0F43-B0EE-54E0D9A2EF80}" destId="{6F0096C8-42C3-524D-A641-49F910FE60E0}" srcOrd="0" destOrd="3" presId="urn:microsoft.com/office/officeart/2005/8/layout/hList1"/>
    <dgm:cxn modelId="{70BFDACD-F5A8-CB4F-892C-49CE61626C24}" srcId="{71FA277E-0D8C-7A43-BBD3-428A6F947DB0}" destId="{41FA91C3-3D3D-EC40-BA62-F6189037E7AB}" srcOrd="3" destOrd="0" parTransId="{7D4CC0DA-5590-5748-9C7E-BF8965F9B5AD}" sibTransId="{9CFD910E-20CE-0F4F-AEFC-A4A55D3ED625}"/>
    <dgm:cxn modelId="{AE131E99-7C11-344B-9A41-A6F190F9C806}" type="presOf" srcId="{AA22D2DF-6CA8-F84B-BC03-A1FDBDC33CCD}" destId="{EB0E5024-3A17-1F4C-9E2C-3F66DFCC5C95}" srcOrd="0" destOrd="2" presId="urn:microsoft.com/office/officeart/2005/8/layout/hList1"/>
    <dgm:cxn modelId="{565ADA8F-1923-EF45-915E-8892EE5FD9AC}" type="presOf" srcId="{1ED7A52C-13B9-D640-BD5D-3865C6F4B466}" destId="{A0AE04FD-8CA0-5842-A1BA-835AD612D148}" srcOrd="0" destOrd="1" presId="urn:microsoft.com/office/officeart/2005/8/layout/hList1"/>
    <dgm:cxn modelId="{3318AE80-C7E3-FE47-8C41-0AA071D8BA21}" srcId="{202AE3DC-FB9A-844E-8CB4-4BDFB8D1955B}" destId="{E46E788D-A91D-E640-87E5-AA498D583AE2}" srcOrd="0" destOrd="0" parTransId="{8866AA69-8E7B-284A-962D-17BF71449BC8}" sibTransId="{D323FB81-FFCE-8146-9581-56F752F7FC74}"/>
    <dgm:cxn modelId="{44267BC1-1716-354A-AD53-80A7D5E0BC27}" type="presOf" srcId="{54AFE0DC-64F9-4A45-BA1E-03DF4C59D3E4}" destId="{EB0E5024-3A17-1F4C-9E2C-3F66DFCC5C95}" srcOrd="0" destOrd="1" presId="urn:microsoft.com/office/officeart/2005/8/layout/hList1"/>
    <dgm:cxn modelId="{801E9193-89F7-724F-9F26-82BFD8A5B9FA}" type="presOf" srcId="{6D29953D-6DCF-AC49-BB1A-94E3880049CB}" destId="{5264C775-DA05-5243-B078-07EF0BE3E58C}" srcOrd="0" destOrd="0" presId="urn:microsoft.com/office/officeart/2005/8/layout/hList1"/>
    <dgm:cxn modelId="{F8A60F84-8491-8040-9A67-C1D1B4A6B193}" srcId="{48057802-DD3D-EC4B-833E-0FC9DA985038}" destId="{FE8792B8-A0CD-DC4D-879F-09CB37D293A7}" srcOrd="3" destOrd="0" parTransId="{50F8E4D4-CB19-0346-A1CE-FA8A5A7A30CB}" sibTransId="{38876423-8098-CE46-A316-23112338B0CF}"/>
    <dgm:cxn modelId="{F1E983A9-390A-9747-B290-9FD1413A8AFF}" type="presOf" srcId="{7E11C70F-DBB5-EC46-B4F2-BA90D6CD0A47}" destId="{6F0096C8-42C3-524D-A641-49F910FE60E0}" srcOrd="0" destOrd="2" presId="urn:microsoft.com/office/officeart/2005/8/layout/hList1"/>
    <dgm:cxn modelId="{9ED56FC0-7197-8745-8988-E34412BD9411}" type="presOf" srcId="{E46E788D-A91D-E640-87E5-AA498D583AE2}" destId="{6F0096C8-42C3-524D-A641-49F910FE60E0}" srcOrd="0" destOrd="0" presId="urn:microsoft.com/office/officeart/2005/8/layout/hList1"/>
    <dgm:cxn modelId="{A750C4EE-E86B-8046-B220-18FC230E6A57}" srcId="{48057802-DD3D-EC4B-833E-0FC9DA985038}" destId="{AA22D2DF-6CA8-F84B-BC03-A1FDBDC33CCD}" srcOrd="2" destOrd="0" parTransId="{76150941-0BE7-DB40-8608-FF58214132D9}" sibTransId="{D83B0E01-E6BE-9543-8AA8-6912E3D6D6D5}"/>
    <dgm:cxn modelId="{B81B6331-F5AB-EA46-ADBB-C4C55D8EBB83}" srcId="{202AE3DC-FB9A-844E-8CB4-4BDFB8D1955B}" destId="{E672E412-40F4-0F43-B0EE-54E0D9A2EF80}" srcOrd="3" destOrd="0" parTransId="{B5C1582C-4D64-234C-9343-6C88D2A639BE}" sibTransId="{1197AC72-C344-EF4F-A8E7-8633AA774E17}"/>
    <dgm:cxn modelId="{24ECCAAC-C248-D442-BFB7-D93BC3D7EB57}" srcId="{71FA277E-0D8C-7A43-BBD3-428A6F947DB0}" destId="{1ED7A52C-13B9-D640-BD5D-3865C6F4B466}" srcOrd="1" destOrd="0" parTransId="{6B95520B-E65C-BB49-8B80-93DBBCD2E326}" sibTransId="{8F7824E8-3335-B249-9285-B1BD29719BF0}"/>
    <dgm:cxn modelId="{50FD62D0-B694-0640-BBE5-930FD862419A}" srcId="{6D29953D-6DCF-AC49-BB1A-94E3880049CB}" destId="{48057802-DD3D-EC4B-833E-0FC9DA985038}" srcOrd="1" destOrd="0" parTransId="{B0C9DED7-A4A1-714C-B28D-14603AB5443E}" sibTransId="{BA392DA1-8BF0-414C-890E-EE22BAC79C29}"/>
    <dgm:cxn modelId="{9A8454B5-84BA-2F4F-BA4F-6DBAEF6BE34A}" type="presOf" srcId="{202AE3DC-FB9A-844E-8CB4-4BDFB8D1955B}" destId="{3A41E3D3-FEA6-3F42-BE47-22F7578AC549}" srcOrd="0" destOrd="0" presId="urn:microsoft.com/office/officeart/2005/8/layout/hList1"/>
    <dgm:cxn modelId="{ED6C6DDA-0F50-2943-802A-DF612E5CAEFF}" srcId="{48057802-DD3D-EC4B-833E-0FC9DA985038}" destId="{54AFE0DC-64F9-4A45-BA1E-03DF4C59D3E4}" srcOrd="1" destOrd="0" parTransId="{946EFDFA-6971-1849-9482-41ACD5AA091B}" sibTransId="{CDA2113C-94F3-ED43-ADB0-6671D604950A}"/>
    <dgm:cxn modelId="{586B922A-26E1-BC4C-B874-FF7B99F5D534}" type="presParOf" srcId="{5264C775-DA05-5243-B078-07EF0BE3E58C}" destId="{F995956F-581E-5A47-BF33-F54020C44BE5}" srcOrd="0" destOrd="0" presId="urn:microsoft.com/office/officeart/2005/8/layout/hList1"/>
    <dgm:cxn modelId="{1AC26777-EB66-DF47-84E1-435357723842}" type="presParOf" srcId="{F995956F-581E-5A47-BF33-F54020C44BE5}" destId="{3A41E3D3-FEA6-3F42-BE47-22F7578AC549}" srcOrd="0" destOrd="0" presId="urn:microsoft.com/office/officeart/2005/8/layout/hList1"/>
    <dgm:cxn modelId="{4328032C-B169-6A4E-8D74-3D608D3DFE07}" type="presParOf" srcId="{F995956F-581E-5A47-BF33-F54020C44BE5}" destId="{6F0096C8-42C3-524D-A641-49F910FE60E0}" srcOrd="1" destOrd="0" presId="urn:microsoft.com/office/officeart/2005/8/layout/hList1"/>
    <dgm:cxn modelId="{0929FD4A-8A46-0C4C-81F0-3DA99218DE49}" type="presParOf" srcId="{5264C775-DA05-5243-B078-07EF0BE3E58C}" destId="{82F6E5E1-53F8-2349-A333-E4825AF63971}" srcOrd="1" destOrd="0" presId="urn:microsoft.com/office/officeart/2005/8/layout/hList1"/>
    <dgm:cxn modelId="{CA6DA277-E8E9-7D47-931D-A0D9D5537C5B}" type="presParOf" srcId="{5264C775-DA05-5243-B078-07EF0BE3E58C}" destId="{F6881FFA-7C10-4943-8E39-8ABD981A666F}" srcOrd="2" destOrd="0" presId="urn:microsoft.com/office/officeart/2005/8/layout/hList1"/>
    <dgm:cxn modelId="{10B013C0-5B50-D445-9E85-0FF29D3EDC85}" type="presParOf" srcId="{F6881FFA-7C10-4943-8E39-8ABD981A666F}" destId="{92BAA9C1-62B3-4F49-91E0-4FF07C38B953}" srcOrd="0" destOrd="0" presId="urn:microsoft.com/office/officeart/2005/8/layout/hList1"/>
    <dgm:cxn modelId="{243712EB-FAA8-7A49-86C2-7B0130894874}" type="presParOf" srcId="{F6881FFA-7C10-4943-8E39-8ABD981A666F}" destId="{EB0E5024-3A17-1F4C-9E2C-3F66DFCC5C95}" srcOrd="1" destOrd="0" presId="urn:microsoft.com/office/officeart/2005/8/layout/hList1"/>
    <dgm:cxn modelId="{791C756F-5996-4943-828A-0E45831CA417}" type="presParOf" srcId="{5264C775-DA05-5243-B078-07EF0BE3E58C}" destId="{6D4E83AA-E125-D64B-8CEC-C37FB597B306}" srcOrd="3" destOrd="0" presId="urn:microsoft.com/office/officeart/2005/8/layout/hList1"/>
    <dgm:cxn modelId="{6CAE795B-A045-CB49-8329-977A3BA86523}" type="presParOf" srcId="{5264C775-DA05-5243-B078-07EF0BE3E58C}" destId="{07B9D743-C085-E245-9858-A8229E017B07}" srcOrd="4" destOrd="0" presId="urn:microsoft.com/office/officeart/2005/8/layout/hList1"/>
    <dgm:cxn modelId="{BF9E675B-8A17-2346-B63B-75289AD45638}" type="presParOf" srcId="{07B9D743-C085-E245-9858-A8229E017B07}" destId="{F7B13A90-6E64-3948-B7CC-D1138017D49A}" srcOrd="0" destOrd="0" presId="urn:microsoft.com/office/officeart/2005/8/layout/hList1"/>
    <dgm:cxn modelId="{4FB9C388-ABE8-6449-86F6-AAC23F86DC55}" type="presParOf" srcId="{07B9D743-C085-E245-9858-A8229E017B07}" destId="{A0AE04FD-8CA0-5842-A1BA-835AD612D1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7BF3D-894F-224A-AA27-D13AB05DFA22}">
      <dsp:nvSpPr>
        <dsp:cNvPr id="0" name=""/>
        <dsp:cNvSpPr/>
      </dsp:nvSpPr>
      <dsp:spPr>
        <a:xfrm>
          <a:off x="2255118" y="71077"/>
          <a:ext cx="2728763" cy="136438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Institutional Logics</a:t>
          </a:r>
          <a:endParaRPr lang="en-US" sz="20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Civil Society</a:t>
          </a:r>
          <a:endParaRPr lang="en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Role of the State</a:t>
          </a:r>
          <a:endParaRPr lang="en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Historical Influences</a:t>
          </a:r>
          <a:endParaRPr lang="en-US" sz="1600" kern="1200" dirty="0">
            <a:latin typeface="+mj-lt"/>
          </a:endParaRPr>
        </a:p>
      </dsp:txBody>
      <dsp:txXfrm>
        <a:off x="2295079" y="111038"/>
        <a:ext cx="2648841" cy="1284459"/>
      </dsp:txXfrm>
    </dsp:sp>
    <dsp:sp modelId="{0B78CEF1-EF33-FF47-BC69-D04FE19881BD}">
      <dsp:nvSpPr>
        <dsp:cNvPr id="0" name=""/>
        <dsp:cNvSpPr/>
      </dsp:nvSpPr>
      <dsp:spPr>
        <a:xfrm rot="3600000">
          <a:off x="4034871" y="2466333"/>
          <a:ext cx="1423038" cy="4775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j-lt"/>
          </a:endParaRPr>
        </a:p>
      </dsp:txBody>
      <dsp:txXfrm>
        <a:off x="4178131" y="2561840"/>
        <a:ext cx="1136518" cy="286519"/>
      </dsp:txXfrm>
    </dsp:sp>
    <dsp:sp modelId="{C4C2E5E9-550B-EC4F-B36B-63FD782F774A}">
      <dsp:nvSpPr>
        <dsp:cNvPr id="0" name=""/>
        <dsp:cNvSpPr/>
      </dsp:nvSpPr>
      <dsp:spPr>
        <a:xfrm>
          <a:off x="4508899" y="3974740"/>
          <a:ext cx="2728763" cy="136438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Ideational Logics</a:t>
          </a:r>
          <a:endParaRPr lang="en-US" sz="2000" kern="1200" dirty="0">
            <a:latin typeface="+mj-lt"/>
          </a:endParaRPr>
        </a:p>
      </dsp:txBody>
      <dsp:txXfrm>
        <a:off x="4548860" y="4014701"/>
        <a:ext cx="2648841" cy="1284459"/>
      </dsp:txXfrm>
    </dsp:sp>
    <dsp:sp modelId="{3069763B-1F88-3148-B606-CB78DA1A7CA7}">
      <dsp:nvSpPr>
        <dsp:cNvPr id="0" name=""/>
        <dsp:cNvSpPr/>
      </dsp:nvSpPr>
      <dsp:spPr>
        <a:xfrm rot="10800000">
          <a:off x="2907980" y="4418164"/>
          <a:ext cx="1423038" cy="4775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j-lt"/>
          </a:endParaRPr>
        </a:p>
      </dsp:txBody>
      <dsp:txXfrm rot="10800000">
        <a:off x="3051240" y="4513671"/>
        <a:ext cx="1136518" cy="286519"/>
      </dsp:txXfrm>
    </dsp:sp>
    <dsp:sp modelId="{5C3E28DB-15A2-9F4B-89C2-58DCC6958899}">
      <dsp:nvSpPr>
        <dsp:cNvPr id="0" name=""/>
        <dsp:cNvSpPr/>
      </dsp:nvSpPr>
      <dsp:spPr>
        <a:xfrm>
          <a:off x="1336" y="3974740"/>
          <a:ext cx="2728763" cy="136438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Material Logics</a:t>
          </a:r>
          <a:endParaRPr lang="en-US" sz="2000" kern="1200" dirty="0">
            <a:latin typeface="+mj-lt"/>
          </a:endParaRPr>
        </a:p>
      </dsp:txBody>
      <dsp:txXfrm>
        <a:off x="41297" y="4014701"/>
        <a:ext cx="2648841" cy="1284459"/>
      </dsp:txXfrm>
    </dsp:sp>
    <dsp:sp modelId="{4255200D-54C7-774C-BCD4-1C9711A02CE8}">
      <dsp:nvSpPr>
        <dsp:cNvPr id="0" name=""/>
        <dsp:cNvSpPr/>
      </dsp:nvSpPr>
      <dsp:spPr>
        <a:xfrm rot="18000000">
          <a:off x="1781089" y="2466333"/>
          <a:ext cx="1423038" cy="4775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j-lt"/>
          </a:endParaRPr>
        </a:p>
      </dsp:txBody>
      <dsp:txXfrm>
        <a:off x="1924349" y="2561840"/>
        <a:ext cx="1136518" cy="286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BFB27-0150-EF47-98E7-AE7EA448BDC1}">
      <dsp:nvSpPr>
        <dsp:cNvPr id="0" name=""/>
        <dsp:cNvSpPr/>
      </dsp:nvSpPr>
      <dsp:spPr>
        <a:xfrm>
          <a:off x="0" y="362084"/>
          <a:ext cx="7239000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374904" rIns="561827" bIns="128016" numCol="1" spcCol="1270" anchor="t" anchorCtr="0">
          <a:noAutofit/>
        </a:bodyPr>
        <a:lstStyle/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j-lt"/>
            </a:rPr>
            <a:t>Ownership</a:t>
          </a:r>
          <a:endParaRPr lang="en-US" sz="1800" kern="1200" dirty="0">
            <a:latin typeface="+mj-lt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j-lt"/>
            </a:rPr>
            <a:t>Networks</a:t>
          </a:r>
          <a:endParaRPr lang="en-US" sz="1800" kern="1200" dirty="0">
            <a:latin typeface="+mj-lt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j-lt"/>
            </a:rPr>
            <a:t>Management</a:t>
          </a:r>
          <a:endParaRPr lang="en-US" sz="1800" kern="1200" dirty="0">
            <a:latin typeface="+mj-lt"/>
          </a:endParaRPr>
        </a:p>
      </dsp:txBody>
      <dsp:txXfrm>
        <a:off x="0" y="362084"/>
        <a:ext cx="7239000" cy="1332450"/>
      </dsp:txXfrm>
    </dsp:sp>
    <dsp:sp modelId="{42AD6E05-B1C7-244F-87D6-076A896B2064}">
      <dsp:nvSpPr>
        <dsp:cNvPr id="0" name=""/>
        <dsp:cNvSpPr/>
      </dsp:nvSpPr>
      <dsp:spPr>
        <a:xfrm>
          <a:off x="361950" y="96404"/>
          <a:ext cx="5067300" cy="53136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BUSINESS SYSTEMS</a:t>
          </a:r>
          <a:endParaRPr lang="en-US" sz="1800" kern="1200" dirty="0">
            <a:latin typeface="+mj-lt"/>
          </a:endParaRPr>
        </a:p>
      </dsp:txBody>
      <dsp:txXfrm>
        <a:off x="387889" y="122343"/>
        <a:ext cx="5015422" cy="479482"/>
      </dsp:txXfrm>
    </dsp:sp>
    <dsp:sp modelId="{CCF68F96-41FB-924A-AE66-7132D2807253}">
      <dsp:nvSpPr>
        <dsp:cNvPr id="0" name=""/>
        <dsp:cNvSpPr/>
      </dsp:nvSpPr>
      <dsp:spPr>
        <a:xfrm>
          <a:off x="0" y="2057415"/>
          <a:ext cx="7239000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374904" rIns="5618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j-lt"/>
            </a:rPr>
            <a:t>Financial Capital</a:t>
          </a:r>
          <a:endParaRPr lang="en-US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j-lt"/>
            </a:rPr>
            <a:t>Human Capital</a:t>
          </a:r>
          <a:endParaRPr lang="en-US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j-lt"/>
            </a:rPr>
            <a:t>Social Capital</a:t>
          </a:r>
          <a:endParaRPr lang="en-US" sz="1800" kern="1200" dirty="0">
            <a:latin typeface="+mj-lt"/>
          </a:endParaRPr>
        </a:p>
      </dsp:txBody>
      <dsp:txXfrm>
        <a:off x="0" y="2057415"/>
        <a:ext cx="7239000" cy="1332450"/>
      </dsp:txXfrm>
    </dsp:sp>
    <dsp:sp modelId="{8A3F206F-656D-234B-8273-D9803770EF17}">
      <dsp:nvSpPr>
        <dsp:cNvPr id="0" name=""/>
        <dsp:cNvSpPr/>
      </dsp:nvSpPr>
      <dsp:spPr>
        <a:xfrm>
          <a:off x="361950" y="1791735"/>
          <a:ext cx="5067300" cy="53136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ECONOMIC INSTITUTIONS</a:t>
          </a:r>
          <a:endParaRPr lang="en-US" sz="1800" kern="1200" dirty="0">
            <a:latin typeface="+mj-lt"/>
          </a:endParaRPr>
        </a:p>
      </dsp:txBody>
      <dsp:txXfrm>
        <a:off x="387889" y="1817674"/>
        <a:ext cx="5015422" cy="479482"/>
      </dsp:txXfrm>
    </dsp:sp>
    <dsp:sp modelId="{6985445E-267F-1E41-B662-4AC2C0E0EE9C}">
      <dsp:nvSpPr>
        <dsp:cNvPr id="0" name=""/>
        <dsp:cNvSpPr/>
      </dsp:nvSpPr>
      <dsp:spPr>
        <a:xfrm>
          <a:off x="0" y="3752745"/>
          <a:ext cx="7239000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374904" rIns="5618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j-lt"/>
            </a:rPr>
            <a:t>Rationale</a:t>
          </a:r>
          <a:endParaRPr lang="en-US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j-lt"/>
            </a:rPr>
            <a:t>Identity</a:t>
          </a:r>
          <a:endParaRPr lang="en-US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j-lt"/>
            </a:rPr>
            <a:t>Authority</a:t>
          </a:r>
          <a:endParaRPr lang="en-US" sz="1800" kern="1200" dirty="0">
            <a:latin typeface="+mj-lt"/>
          </a:endParaRPr>
        </a:p>
      </dsp:txBody>
      <dsp:txXfrm>
        <a:off x="0" y="3752745"/>
        <a:ext cx="7239000" cy="1332450"/>
      </dsp:txXfrm>
    </dsp:sp>
    <dsp:sp modelId="{7AD71525-C1BB-CD4B-A1AE-4C91014C558E}">
      <dsp:nvSpPr>
        <dsp:cNvPr id="0" name=""/>
        <dsp:cNvSpPr/>
      </dsp:nvSpPr>
      <dsp:spPr>
        <a:xfrm>
          <a:off x="361950" y="3487065"/>
          <a:ext cx="5067300" cy="53136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CULTURE</a:t>
          </a:r>
          <a:endParaRPr lang="en-US" sz="1800" kern="1200" dirty="0">
            <a:latin typeface="+mj-lt"/>
          </a:endParaRPr>
        </a:p>
      </dsp:txBody>
      <dsp:txXfrm>
        <a:off x="387889" y="3513004"/>
        <a:ext cx="501542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7BF3D-894F-224A-AA27-D13AB05DFA22}">
      <dsp:nvSpPr>
        <dsp:cNvPr id="0" name=""/>
        <dsp:cNvSpPr/>
      </dsp:nvSpPr>
      <dsp:spPr>
        <a:xfrm>
          <a:off x="2664557" y="1042133"/>
          <a:ext cx="3052509" cy="71237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Institutional Logics</a:t>
          </a:r>
          <a:endParaRPr lang="en-US" sz="2200" kern="1200" dirty="0">
            <a:latin typeface="+mj-lt"/>
          </a:endParaRPr>
        </a:p>
      </dsp:txBody>
      <dsp:txXfrm>
        <a:off x="2685422" y="1062998"/>
        <a:ext cx="3010779" cy="670649"/>
      </dsp:txXfrm>
    </dsp:sp>
    <dsp:sp modelId="{0B78CEF1-EF33-FF47-BC69-D04FE19881BD}">
      <dsp:nvSpPr>
        <dsp:cNvPr id="0" name=""/>
        <dsp:cNvSpPr/>
      </dsp:nvSpPr>
      <dsp:spPr>
        <a:xfrm rot="3952683">
          <a:off x="4615736" y="4476175"/>
          <a:ext cx="802105" cy="5341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j-lt"/>
          </a:endParaRPr>
        </a:p>
      </dsp:txBody>
      <dsp:txXfrm>
        <a:off x="4775993" y="4583013"/>
        <a:ext cx="481591" cy="320513"/>
      </dsp:txXfrm>
    </dsp:sp>
    <dsp:sp modelId="{C4C2E5E9-550B-EC4F-B36B-63FD782F774A}">
      <dsp:nvSpPr>
        <dsp:cNvPr id="0" name=""/>
        <dsp:cNvSpPr/>
      </dsp:nvSpPr>
      <dsp:spPr>
        <a:xfrm>
          <a:off x="4913925" y="5373496"/>
          <a:ext cx="2484956" cy="82889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Ideational Logics</a:t>
          </a:r>
          <a:endParaRPr lang="en-US" sz="2200" kern="1200" dirty="0">
            <a:latin typeface="+mj-lt"/>
          </a:endParaRPr>
        </a:p>
      </dsp:txBody>
      <dsp:txXfrm>
        <a:off x="4938202" y="5397773"/>
        <a:ext cx="2436402" cy="780339"/>
      </dsp:txXfrm>
    </dsp:sp>
    <dsp:sp modelId="{3069763B-1F88-3148-B606-CB78DA1A7CA7}">
      <dsp:nvSpPr>
        <dsp:cNvPr id="0" name=""/>
        <dsp:cNvSpPr/>
      </dsp:nvSpPr>
      <dsp:spPr>
        <a:xfrm rot="5416626">
          <a:off x="3520016" y="2121104"/>
          <a:ext cx="801367" cy="5341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j-lt"/>
          </a:endParaRPr>
        </a:p>
      </dsp:txBody>
      <dsp:txXfrm rot="10800000">
        <a:off x="3680273" y="2227942"/>
        <a:ext cx="480853" cy="320513"/>
      </dsp:txXfrm>
    </dsp:sp>
    <dsp:sp modelId="{5C3E28DB-15A2-9F4B-89C2-58DCC6958899}">
      <dsp:nvSpPr>
        <dsp:cNvPr id="0" name=""/>
        <dsp:cNvSpPr/>
      </dsp:nvSpPr>
      <dsp:spPr>
        <a:xfrm>
          <a:off x="268639" y="5309677"/>
          <a:ext cx="2800707" cy="91312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Material Logics</a:t>
          </a:r>
          <a:endParaRPr lang="en-US" sz="2200" kern="1200" dirty="0">
            <a:latin typeface="+mj-lt"/>
          </a:endParaRPr>
        </a:p>
      </dsp:txBody>
      <dsp:txXfrm>
        <a:off x="295384" y="5336422"/>
        <a:ext cx="2747217" cy="859637"/>
      </dsp:txXfrm>
    </dsp:sp>
    <dsp:sp modelId="{4255200D-54C7-774C-BCD4-1C9711A02CE8}">
      <dsp:nvSpPr>
        <dsp:cNvPr id="0" name=""/>
        <dsp:cNvSpPr/>
      </dsp:nvSpPr>
      <dsp:spPr>
        <a:xfrm rot="18000000">
          <a:off x="2413592" y="4459356"/>
          <a:ext cx="791510" cy="5341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j-lt"/>
          </a:endParaRPr>
        </a:p>
      </dsp:txBody>
      <dsp:txXfrm>
        <a:off x="2573849" y="4566194"/>
        <a:ext cx="470996" cy="320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BFB27-0150-EF47-98E7-AE7EA448BDC1}">
      <dsp:nvSpPr>
        <dsp:cNvPr id="0" name=""/>
        <dsp:cNvSpPr/>
      </dsp:nvSpPr>
      <dsp:spPr>
        <a:xfrm>
          <a:off x="0" y="133248"/>
          <a:ext cx="198646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D6E05-B1C7-244F-87D6-076A896B2064}">
      <dsp:nvSpPr>
        <dsp:cNvPr id="0" name=""/>
        <dsp:cNvSpPr/>
      </dsp:nvSpPr>
      <dsp:spPr>
        <a:xfrm>
          <a:off x="99323" y="15167"/>
          <a:ext cx="1390528" cy="236160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9" tIns="0" rIns="52559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BUSINESS SYSTEMS</a:t>
          </a:r>
          <a:endParaRPr lang="en-US" sz="800" kern="1200" dirty="0"/>
        </a:p>
      </dsp:txBody>
      <dsp:txXfrm>
        <a:off x="110851" y="26695"/>
        <a:ext cx="1367472" cy="213104"/>
      </dsp:txXfrm>
    </dsp:sp>
    <dsp:sp modelId="{CCF68F96-41FB-924A-AE66-7132D2807253}">
      <dsp:nvSpPr>
        <dsp:cNvPr id="0" name=""/>
        <dsp:cNvSpPr/>
      </dsp:nvSpPr>
      <dsp:spPr>
        <a:xfrm>
          <a:off x="0" y="496128"/>
          <a:ext cx="198646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F206F-656D-234B-8273-D9803770EF17}">
      <dsp:nvSpPr>
        <dsp:cNvPr id="0" name=""/>
        <dsp:cNvSpPr/>
      </dsp:nvSpPr>
      <dsp:spPr>
        <a:xfrm>
          <a:off x="99323" y="378048"/>
          <a:ext cx="1390528" cy="236160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9" tIns="0" rIns="52559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INSTITUTIONS</a:t>
          </a:r>
          <a:endParaRPr lang="en-US" sz="800" kern="1200" dirty="0"/>
        </a:p>
      </dsp:txBody>
      <dsp:txXfrm>
        <a:off x="110851" y="389576"/>
        <a:ext cx="1367472" cy="213104"/>
      </dsp:txXfrm>
    </dsp:sp>
    <dsp:sp modelId="{6985445E-267F-1E41-B662-4AC2C0E0EE9C}">
      <dsp:nvSpPr>
        <dsp:cNvPr id="0" name=""/>
        <dsp:cNvSpPr/>
      </dsp:nvSpPr>
      <dsp:spPr>
        <a:xfrm>
          <a:off x="0" y="859008"/>
          <a:ext cx="198646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71525-C1BB-CD4B-A1AE-4C91014C558E}">
      <dsp:nvSpPr>
        <dsp:cNvPr id="0" name=""/>
        <dsp:cNvSpPr/>
      </dsp:nvSpPr>
      <dsp:spPr>
        <a:xfrm>
          <a:off x="99323" y="740928"/>
          <a:ext cx="1390528" cy="236160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9" tIns="0" rIns="52559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CULTURE</a:t>
          </a:r>
          <a:endParaRPr lang="en-US" sz="800" kern="1200" dirty="0"/>
        </a:p>
      </dsp:txBody>
      <dsp:txXfrm>
        <a:off x="110851" y="752456"/>
        <a:ext cx="1367472" cy="213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81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8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9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11/14/2015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cobusboers:Documents:Study%20Abroad:IndiaDubai2010:India%20and%20Dubai:Course:Syllabus:Blank%20Redding%20slide.doc!OLE_LINK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57200" y="3124200"/>
            <a:ext cx="8229600" cy="2043684"/>
          </a:xfrm>
        </p:spPr>
        <p:txBody>
          <a:bodyPr>
            <a:noAutofit/>
          </a:bodyPr>
          <a:lstStyle/>
          <a:p>
            <a:r>
              <a:rPr lang="en-US" sz="6000" dirty="0" smtClean="0"/>
              <a:t>Comparative Cultural </a:t>
            </a:r>
            <a:r>
              <a:rPr lang="en-US" sz="6000" dirty="0"/>
              <a:t>&amp; Institutional </a:t>
            </a:r>
            <a:r>
              <a:rPr lang="en-US" sz="6000" dirty="0" smtClean="0"/>
              <a:t>Context: India</a:t>
            </a:r>
            <a:endParaRPr lang="en-US" sz="60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Jacobus F Boers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1377803"/>
              </p:ext>
            </p:extLst>
          </p:nvPr>
        </p:nvGraphicFramePr>
        <p:xfrm>
          <a:off x="838200" y="838200"/>
          <a:ext cx="7239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6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5445E-267F-1E41-B662-4AC2C0E0E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F68F96-41FB-924A-AE66-7132D2807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ABFB27-0150-EF47-98E7-AE7EA448B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D71525-C1BB-CD4B-A1AE-4C91014C5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F206F-656D-234B-8273-D9803770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AD6E05-B1C7-244F-87D6-076A896B2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 rev="1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6259134"/>
              </p:ext>
            </p:extLst>
          </p:nvPr>
        </p:nvGraphicFramePr>
        <p:xfrm>
          <a:off x="651301" y="0"/>
          <a:ext cx="809784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0054961"/>
              </p:ext>
            </p:extLst>
          </p:nvPr>
        </p:nvGraphicFramePr>
        <p:xfrm>
          <a:off x="3578765" y="3071048"/>
          <a:ext cx="1986469" cy="107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2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47BF3D-894F-224A-AA27-D13AB05DF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78CEF1-EF33-FF47-BC69-D04FE1988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C2E5E9-550B-EC4F-B36B-63FD782F7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9763B-1F88-3148-B606-CB78DA1A7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3E28DB-15A2-9F4B-89C2-58DCC6958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55200D-54C7-774C-BCD4-1C9711A02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54821"/>
              </p:ext>
            </p:extLst>
          </p:nvPr>
        </p:nvGraphicFramePr>
        <p:xfrm>
          <a:off x="406400" y="468313"/>
          <a:ext cx="8089900" cy="610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6718300" imgH="5067300" progId="Word.Document.8">
                  <p:link updateAutomatic="1"/>
                </p:oleObj>
              </mc:Choice>
              <mc:Fallback>
                <p:oleObj name="Document" r:id="rId3" imgW="6718300" imgH="5067300" progId="Word.Documen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68313"/>
                        <a:ext cx="8089900" cy="610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17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3005648"/>
              </p:ext>
            </p:extLst>
          </p:nvPr>
        </p:nvGraphicFramePr>
        <p:xfrm>
          <a:off x="355600" y="1397000"/>
          <a:ext cx="83185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55600" y="419100"/>
            <a:ext cx="8318500" cy="7366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Institutional Logics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6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8390637"/>
              </p:ext>
            </p:extLst>
          </p:nvPr>
        </p:nvGraphicFramePr>
        <p:xfrm>
          <a:off x="393700" y="1397000"/>
          <a:ext cx="8318500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04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6224840"/>
              </p:ext>
            </p:extLst>
          </p:nvPr>
        </p:nvGraphicFramePr>
        <p:xfrm>
          <a:off x="510185" y="1397000"/>
          <a:ext cx="8141267" cy="512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10185" y="419100"/>
            <a:ext cx="8141267" cy="736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Culture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010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7558436"/>
              </p:ext>
            </p:extLst>
          </p:nvPr>
        </p:nvGraphicFramePr>
        <p:xfrm>
          <a:off x="445055" y="1397000"/>
          <a:ext cx="8271527" cy="512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45055" y="419100"/>
            <a:ext cx="8271527" cy="736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Institutions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89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1006852"/>
              </p:ext>
            </p:extLst>
          </p:nvPr>
        </p:nvGraphicFramePr>
        <p:xfrm>
          <a:off x="488476" y="1397000"/>
          <a:ext cx="7935022" cy="522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88476" y="419100"/>
            <a:ext cx="7935022" cy="736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Business System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032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MAPS: Finding out Way…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Watching the north star (or is the southern cross) while we search for exciting and rewarding Business </a:t>
            </a:r>
            <a:r>
              <a:rPr lang="en-US" dirty="0"/>
              <a:t>Opportunities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468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0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970"/>
            <a:ext cx="914400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09" y="457200"/>
            <a:ext cx="9233609" cy="58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8 at 10.2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VERY MUCH!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1-08 at 10.23.3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7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7574994"/>
              </p:ext>
            </p:extLst>
          </p:nvPr>
        </p:nvGraphicFramePr>
        <p:xfrm>
          <a:off x="990600" y="762000"/>
          <a:ext cx="7239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0819229990">
  <a:themeElements>
    <a:clrScheme name="Business Plan">
      <a:dk1>
        <a:sysClr val="windowText" lastClr="000000"/>
      </a:dk1>
      <a:lt1>
        <a:sysClr val="window" lastClr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5DFADD4-55C1-4508-8806-EDFC967490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581</Words>
  <Application>Microsoft Office PowerPoint</Application>
  <PresentationFormat>On-screen Show (4:3)</PresentationFormat>
  <Paragraphs>126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TC100819229990</vt:lpstr>
      <vt:lpstr>Macintosh HD:Users:jacobusboers:Documents:Study Abroad:IndiaDubai2010:India and Dubai:Course:Syllabus:Blank Redding slide.doc!OLE_LINK2</vt:lpstr>
      <vt:lpstr>Comparative Cultural &amp; Institutional Context: India</vt:lpstr>
      <vt:lpstr>MAPS: Finding out Way…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VERY MUCH!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presentation</dc:title>
  <dc:creator/>
  <cp:lastModifiedBy/>
  <cp:revision>1</cp:revision>
  <dcterms:modified xsi:type="dcterms:W3CDTF">2015-11-14T23:08:54Z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TC100819229990</vt:lpwstr>
  </property>
</Properties>
</file>